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75" r:id="rId2"/>
    <p:sldId id="257" r:id="rId3"/>
    <p:sldId id="258" r:id="rId4"/>
    <p:sldId id="259" r:id="rId5"/>
    <p:sldId id="276"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C739FD-AC6B-426C-8035-175A2C520B28}" v="12" dt="2026-06-16T08:19:53.1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f siddiqui" userId="96bb672f4a89912b" providerId="LiveId" clId="{A8B009FD-9389-4E07-BCFA-EC92353844F4}"/>
    <pc:docChg chg="undo custSel addSld delSld modSld">
      <pc:chgData name="saif siddiqui" userId="96bb672f4a89912b" providerId="LiveId" clId="{A8B009FD-9389-4E07-BCFA-EC92353844F4}" dt="2026-06-17T04:11:20.024" v="937" actId="27636"/>
      <pc:docMkLst>
        <pc:docMk/>
      </pc:docMkLst>
      <pc:sldChg chg="modSp del">
        <pc:chgData name="saif siddiqui" userId="96bb672f4a89912b" providerId="LiveId" clId="{A8B009FD-9389-4E07-BCFA-EC92353844F4}" dt="2026-06-16T08:06:25.087" v="366" actId="2696"/>
        <pc:sldMkLst>
          <pc:docMk/>
          <pc:sldMk cId="249480210" sldId="256"/>
        </pc:sldMkLst>
        <pc:spChg chg="mod">
          <ac:chgData name="saif siddiqui" userId="96bb672f4a89912b" providerId="LiveId" clId="{A8B009FD-9389-4E07-BCFA-EC92353844F4}" dt="2026-06-16T07:57:51.358" v="204"/>
          <ac:spMkLst>
            <pc:docMk/>
            <pc:sldMk cId="249480210" sldId="256"/>
            <ac:spMk id="2" creationId="{71F92C67-00BB-D0E2-615A-862E55D8CBC7}"/>
          </ac:spMkLst>
        </pc:spChg>
        <pc:spChg chg="mod">
          <ac:chgData name="saif siddiqui" userId="96bb672f4a89912b" providerId="LiveId" clId="{A8B009FD-9389-4E07-BCFA-EC92353844F4}" dt="2026-06-16T07:57:51.358" v="204"/>
          <ac:spMkLst>
            <pc:docMk/>
            <pc:sldMk cId="249480210" sldId="256"/>
            <ac:spMk id="3" creationId="{4F5BF512-6D4F-DCE4-AD24-764F58787370}"/>
          </ac:spMkLst>
        </pc:spChg>
      </pc:sldChg>
      <pc:sldChg chg="addSp modSp mod">
        <pc:chgData name="saif siddiqui" userId="96bb672f4a89912b" providerId="LiveId" clId="{A8B009FD-9389-4E07-BCFA-EC92353844F4}" dt="2026-06-16T08:20:15.194" v="872" actId="1440"/>
        <pc:sldMkLst>
          <pc:docMk/>
          <pc:sldMk cId="2514935908" sldId="257"/>
        </pc:sldMkLst>
        <pc:spChg chg="mod">
          <ac:chgData name="saif siddiqui" userId="96bb672f4a89912b" providerId="LiveId" clId="{A8B009FD-9389-4E07-BCFA-EC92353844F4}" dt="2026-06-16T08:18:59.175" v="865" actId="20577"/>
          <ac:spMkLst>
            <pc:docMk/>
            <pc:sldMk cId="2514935908" sldId="257"/>
            <ac:spMk id="2" creationId="{8CD93405-F789-31B3-0D71-FA8C460B9C13}"/>
          </ac:spMkLst>
        </pc:spChg>
        <pc:spChg chg="mod">
          <ac:chgData name="saif siddiqui" userId="96bb672f4a89912b" providerId="LiveId" clId="{A8B009FD-9389-4E07-BCFA-EC92353844F4}" dt="2026-06-16T08:19:44.058" v="866"/>
          <ac:spMkLst>
            <pc:docMk/>
            <pc:sldMk cId="2514935908" sldId="257"/>
            <ac:spMk id="3" creationId="{2352CBB4-59EC-CCC2-FBA8-4D0E9C23055D}"/>
          </ac:spMkLst>
        </pc:spChg>
        <pc:spChg chg="add">
          <ac:chgData name="saif siddiqui" userId="96bb672f4a89912b" providerId="LiveId" clId="{A8B009FD-9389-4E07-BCFA-EC92353844F4}" dt="2026-06-16T08:18:49.051" v="850"/>
          <ac:spMkLst>
            <pc:docMk/>
            <pc:sldMk cId="2514935908" sldId="257"/>
            <ac:spMk id="5" creationId="{4618C3CE-A0B3-A693-CE77-EB9204028B6D}"/>
          </ac:spMkLst>
        </pc:spChg>
        <pc:picChg chg="add mod">
          <ac:chgData name="saif siddiqui" userId="96bb672f4a89912b" providerId="LiveId" clId="{A8B009FD-9389-4E07-BCFA-EC92353844F4}" dt="2026-06-16T08:20:15.194" v="872" actId="1440"/>
          <ac:picMkLst>
            <pc:docMk/>
            <pc:sldMk cId="2514935908" sldId="257"/>
            <ac:picMk id="7" creationId="{CA77CF2A-2B4B-B3E3-ED25-95E115682BD0}"/>
          </ac:picMkLst>
        </pc:picChg>
      </pc:sldChg>
      <pc:sldChg chg="modSp mod">
        <pc:chgData name="saif siddiqui" userId="96bb672f4a89912b" providerId="LiveId" clId="{A8B009FD-9389-4E07-BCFA-EC92353844F4}" dt="2026-06-16T08:00:14.768" v="238" actId="27636"/>
        <pc:sldMkLst>
          <pc:docMk/>
          <pc:sldMk cId="1584188194" sldId="258"/>
        </pc:sldMkLst>
        <pc:spChg chg="mod">
          <ac:chgData name="saif siddiqui" userId="96bb672f4a89912b" providerId="LiveId" clId="{A8B009FD-9389-4E07-BCFA-EC92353844F4}" dt="2026-06-16T07:59:45.846" v="223" actId="14100"/>
          <ac:spMkLst>
            <pc:docMk/>
            <pc:sldMk cId="1584188194" sldId="258"/>
            <ac:spMk id="2" creationId="{0A0287B9-7D4A-FE12-365D-4922A4E0604D}"/>
          </ac:spMkLst>
        </pc:spChg>
        <pc:spChg chg="mod">
          <ac:chgData name="saif siddiqui" userId="96bb672f4a89912b" providerId="LiveId" clId="{A8B009FD-9389-4E07-BCFA-EC92353844F4}" dt="2026-06-16T08:00:14.768" v="238" actId="27636"/>
          <ac:spMkLst>
            <pc:docMk/>
            <pc:sldMk cId="1584188194" sldId="258"/>
            <ac:spMk id="3" creationId="{3D5A9BBC-C452-512B-7F6C-CBBD0F163734}"/>
          </ac:spMkLst>
        </pc:spChg>
      </pc:sldChg>
      <pc:sldChg chg="modSp mod">
        <pc:chgData name="saif siddiqui" userId="96bb672f4a89912b" providerId="LiveId" clId="{A8B009FD-9389-4E07-BCFA-EC92353844F4}" dt="2026-06-16T08:01:13.708" v="247" actId="27636"/>
        <pc:sldMkLst>
          <pc:docMk/>
          <pc:sldMk cId="86853228" sldId="259"/>
        </pc:sldMkLst>
        <pc:spChg chg="mod">
          <ac:chgData name="saif siddiqui" userId="96bb672f4a89912b" providerId="LiveId" clId="{A8B009FD-9389-4E07-BCFA-EC92353844F4}" dt="2026-06-16T08:00:50.716" v="241" actId="2711"/>
          <ac:spMkLst>
            <pc:docMk/>
            <pc:sldMk cId="86853228" sldId="259"/>
            <ac:spMk id="2" creationId="{78625FC1-9780-F3B9-456C-8DDBD0888A37}"/>
          </ac:spMkLst>
        </pc:spChg>
        <pc:spChg chg="mod">
          <ac:chgData name="saif siddiqui" userId="96bb672f4a89912b" providerId="LiveId" clId="{A8B009FD-9389-4E07-BCFA-EC92353844F4}" dt="2026-06-16T08:01:13.708" v="247" actId="27636"/>
          <ac:spMkLst>
            <pc:docMk/>
            <pc:sldMk cId="86853228" sldId="259"/>
            <ac:spMk id="3" creationId="{FA223CB9-95BC-932F-56AC-CC539CBCB692}"/>
          </ac:spMkLst>
        </pc:spChg>
      </pc:sldChg>
      <pc:sldChg chg="modSp mod">
        <pc:chgData name="saif siddiqui" userId="96bb672f4a89912b" providerId="LiveId" clId="{A8B009FD-9389-4E07-BCFA-EC92353844F4}" dt="2026-06-16T08:02:40.351" v="257" actId="14100"/>
        <pc:sldMkLst>
          <pc:docMk/>
          <pc:sldMk cId="1706849743" sldId="260"/>
        </pc:sldMkLst>
        <pc:spChg chg="mod">
          <ac:chgData name="saif siddiqui" userId="96bb672f4a89912b" providerId="LiveId" clId="{A8B009FD-9389-4E07-BCFA-EC92353844F4}" dt="2026-06-16T08:01:48.696" v="249" actId="14100"/>
          <ac:spMkLst>
            <pc:docMk/>
            <pc:sldMk cId="1706849743" sldId="260"/>
            <ac:spMk id="2" creationId="{71A28B59-AAA2-DC69-DF5D-F65014F59C83}"/>
          </ac:spMkLst>
        </pc:spChg>
        <pc:spChg chg="mod">
          <ac:chgData name="saif siddiqui" userId="96bb672f4a89912b" providerId="LiveId" clId="{A8B009FD-9389-4E07-BCFA-EC92353844F4}" dt="2026-06-16T08:02:40.351" v="257" actId="14100"/>
          <ac:spMkLst>
            <pc:docMk/>
            <pc:sldMk cId="1706849743" sldId="260"/>
            <ac:spMk id="3" creationId="{BCA488E3-0AC8-11C7-1106-15B3BD87B08D}"/>
          </ac:spMkLst>
        </pc:spChg>
      </pc:sldChg>
      <pc:sldChg chg="modSp mod">
        <pc:chgData name="saif siddiqui" userId="96bb672f4a89912b" providerId="LiveId" clId="{A8B009FD-9389-4E07-BCFA-EC92353844F4}" dt="2026-06-16T08:02:56.145" v="258" actId="2711"/>
        <pc:sldMkLst>
          <pc:docMk/>
          <pc:sldMk cId="2343311662" sldId="261"/>
        </pc:sldMkLst>
        <pc:spChg chg="mod">
          <ac:chgData name="saif siddiqui" userId="96bb672f4a89912b" providerId="LiveId" clId="{A8B009FD-9389-4E07-BCFA-EC92353844F4}" dt="2026-06-16T07:57:51.358" v="204"/>
          <ac:spMkLst>
            <pc:docMk/>
            <pc:sldMk cId="2343311662" sldId="261"/>
            <ac:spMk id="2" creationId="{E57387FB-B2BF-B2EB-144D-A52EA89F74AE}"/>
          </ac:spMkLst>
        </pc:spChg>
        <pc:spChg chg="mod">
          <ac:chgData name="saif siddiqui" userId="96bb672f4a89912b" providerId="LiveId" clId="{A8B009FD-9389-4E07-BCFA-EC92353844F4}" dt="2026-06-16T08:02:56.145" v="258" actId="2711"/>
          <ac:spMkLst>
            <pc:docMk/>
            <pc:sldMk cId="2343311662" sldId="261"/>
            <ac:spMk id="3" creationId="{77F4052B-990F-8EBD-A854-B01634950267}"/>
          </ac:spMkLst>
        </pc:spChg>
      </pc:sldChg>
      <pc:sldChg chg="modSp mod">
        <pc:chgData name="saif siddiqui" userId="96bb672f4a89912b" providerId="LiveId" clId="{A8B009FD-9389-4E07-BCFA-EC92353844F4}" dt="2026-06-16T08:03:30.558" v="262" actId="14100"/>
        <pc:sldMkLst>
          <pc:docMk/>
          <pc:sldMk cId="920847893" sldId="262"/>
        </pc:sldMkLst>
        <pc:spChg chg="mod">
          <ac:chgData name="saif siddiqui" userId="96bb672f4a89912b" providerId="LiveId" clId="{A8B009FD-9389-4E07-BCFA-EC92353844F4}" dt="2026-06-16T08:03:11.821" v="259" actId="2711"/>
          <ac:spMkLst>
            <pc:docMk/>
            <pc:sldMk cId="920847893" sldId="262"/>
            <ac:spMk id="2" creationId="{FB85CE87-B428-89C0-7803-348122E40D6E}"/>
          </ac:spMkLst>
        </pc:spChg>
        <pc:spChg chg="mod">
          <ac:chgData name="saif siddiqui" userId="96bb672f4a89912b" providerId="LiveId" clId="{A8B009FD-9389-4E07-BCFA-EC92353844F4}" dt="2026-06-16T08:03:30.558" v="262" actId="14100"/>
          <ac:spMkLst>
            <pc:docMk/>
            <pc:sldMk cId="920847893" sldId="262"/>
            <ac:spMk id="3" creationId="{D89C92FB-BB1E-1A9C-1CD6-8315BA87F3B8}"/>
          </ac:spMkLst>
        </pc:spChg>
      </pc:sldChg>
      <pc:sldChg chg="modSp mod">
        <pc:chgData name="saif siddiqui" userId="96bb672f4a89912b" providerId="LiveId" clId="{A8B009FD-9389-4E07-BCFA-EC92353844F4}" dt="2026-06-16T07:57:51.674" v="212" actId="27636"/>
        <pc:sldMkLst>
          <pc:docMk/>
          <pc:sldMk cId="1851381123" sldId="263"/>
        </pc:sldMkLst>
        <pc:spChg chg="mod">
          <ac:chgData name="saif siddiqui" userId="96bb672f4a89912b" providerId="LiveId" clId="{A8B009FD-9389-4E07-BCFA-EC92353844F4}" dt="2026-06-16T07:57:51.358" v="204"/>
          <ac:spMkLst>
            <pc:docMk/>
            <pc:sldMk cId="1851381123" sldId="263"/>
            <ac:spMk id="2" creationId="{6BAB994C-FF34-5270-F1DF-C23CD050062B}"/>
          </ac:spMkLst>
        </pc:spChg>
        <pc:spChg chg="mod">
          <ac:chgData name="saif siddiqui" userId="96bb672f4a89912b" providerId="LiveId" clId="{A8B009FD-9389-4E07-BCFA-EC92353844F4}" dt="2026-06-16T07:57:51.674" v="212" actId="27636"/>
          <ac:spMkLst>
            <pc:docMk/>
            <pc:sldMk cId="1851381123" sldId="263"/>
            <ac:spMk id="3" creationId="{4C109E6B-152E-B07E-BAA6-25F29D57125B}"/>
          </ac:spMkLst>
        </pc:spChg>
      </pc:sldChg>
      <pc:sldChg chg="modSp mod">
        <pc:chgData name="saif siddiqui" userId="96bb672f4a89912b" providerId="LiveId" clId="{A8B009FD-9389-4E07-BCFA-EC92353844F4}" dt="2026-06-16T07:55:23.655" v="176" actId="27636"/>
        <pc:sldMkLst>
          <pc:docMk/>
          <pc:sldMk cId="376763668" sldId="264"/>
        </pc:sldMkLst>
        <pc:spChg chg="mod">
          <ac:chgData name="saif siddiqui" userId="96bb672f4a89912b" providerId="LiveId" clId="{A8B009FD-9389-4E07-BCFA-EC92353844F4}" dt="2026-06-16T07:55:23.655" v="176" actId="27636"/>
          <ac:spMkLst>
            <pc:docMk/>
            <pc:sldMk cId="376763668" sldId="264"/>
            <ac:spMk id="3" creationId="{79EEA16F-8EE9-8665-0AB7-BA0B9A7DDBD0}"/>
          </ac:spMkLst>
        </pc:spChg>
      </pc:sldChg>
      <pc:sldChg chg="modSp mod">
        <pc:chgData name="saif siddiqui" userId="96bb672f4a89912b" providerId="LiveId" clId="{A8B009FD-9389-4E07-BCFA-EC92353844F4}" dt="2026-06-16T07:57:51.557" v="205" actId="27636"/>
        <pc:sldMkLst>
          <pc:docMk/>
          <pc:sldMk cId="1581574655" sldId="265"/>
        </pc:sldMkLst>
        <pc:spChg chg="mod">
          <ac:chgData name="saif siddiqui" userId="96bb672f4a89912b" providerId="LiveId" clId="{A8B009FD-9389-4E07-BCFA-EC92353844F4}" dt="2026-06-16T07:57:51.358" v="204"/>
          <ac:spMkLst>
            <pc:docMk/>
            <pc:sldMk cId="1581574655" sldId="265"/>
            <ac:spMk id="2" creationId="{4FFD9F5F-6EAC-3641-246B-91720A32B6D6}"/>
          </ac:spMkLst>
        </pc:spChg>
        <pc:spChg chg="mod">
          <ac:chgData name="saif siddiqui" userId="96bb672f4a89912b" providerId="LiveId" clId="{A8B009FD-9389-4E07-BCFA-EC92353844F4}" dt="2026-06-16T07:57:51.557" v="205" actId="27636"/>
          <ac:spMkLst>
            <pc:docMk/>
            <pc:sldMk cId="1581574655" sldId="265"/>
            <ac:spMk id="3" creationId="{B7BC2531-C425-67B5-9887-D4FC81FE15AA}"/>
          </ac:spMkLst>
        </pc:spChg>
      </pc:sldChg>
      <pc:sldChg chg="modSp mod">
        <pc:chgData name="saif siddiqui" userId="96bb672f4a89912b" providerId="LiveId" clId="{A8B009FD-9389-4E07-BCFA-EC92353844F4}" dt="2026-06-16T07:57:51.573" v="206" actId="27636"/>
        <pc:sldMkLst>
          <pc:docMk/>
          <pc:sldMk cId="826937103" sldId="266"/>
        </pc:sldMkLst>
        <pc:spChg chg="mod">
          <ac:chgData name="saif siddiqui" userId="96bb672f4a89912b" providerId="LiveId" clId="{A8B009FD-9389-4E07-BCFA-EC92353844F4}" dt="2026-06-16T07:57:51.358" v="204"/>
          <ac:spMkLst>
            <pc:docMk/>
            <pc:sldMk cId="826937103" sldId="266"/>
            <ac:spMk id="2" creationId="{19D74686-06D4-AD68-36F5-64E3D818C539}"/>
          </ac:spMkLst>
        </pc:spChg>
        <pc:spChg chg="mod">
          <ac:chgData name="saif siddiqui" userId="96bb672f4a89912b" providerId="LiveId" clId="{A8B009FD-9389-4E07-BCFA-EC92353844F4}" dt="2026-06-16T07:57:51.573" v="206" actId="27636"/>
          <ac:spMkLst>
            <pc:docMk/>
            <pc:sldMk cId="826937103" sldId="266"/>
            <ac:spMk id="3" creationId="{B7B756E7-9861-96FE-78EA-D06A8BA79BEA}"/>
          </ac:spMkLst>
        </pc:spChg>
      </pc:sldChg>
      <pc:sldChg chg="modSp mod">
        <pc:chgData name="saif siddiqui" userId="96bb672f4a89912b" providerId="LiveId" clId="{A8B009FD-9389-4E07-BCFA-EC92353844F4}" dt="2026-06-16T08:04:06.242" v="300" actId="20577"/>
        <pc:sldMkLst>
          <pc:docMk/>
          <pc:sldMk cId="2279059381" sldId="267"/>
        </pc:sldMkLst>
        <pc:spChg chg="mod">
          <ac:chgData name="saif siddiqui" userId="96bb672f4a89912b" providerId="LiveId" clId="{A8B009FD-9389-4E07-BCFA-EC92353844F4}" dt="2026-06-16T08:04:06.242" v="300" actId="20577"/>
          <ac:spMkLst>
            <pc:docMk/>
            <pc:sldMk cId="2279059381" sldId="267"/>
            <ac:spMk id="2" creationId="{DDED011B-958A-1711-F34E-DA96BAF9C01F}"/>
          </ac:spMkLst>
        </pc:spChg>
        <pc:picChg chg="mod">
          <ac:chgData name="saif siddiqui" userId="96bb672f4a89912b" providerId="LiveId" clId="{A8B009FD-9389-4E07-BCFA-EC92353844F4}" dt="2026-06-16T07:57:51.358" v="204"/>
          <ac:picMkLst>
            <pc:docMk/>
            <pc:sldMk cId="2279059381" sldId="267"/>
            <ac:picMk id="7" creationId="{4111E61F-6A68-D4D7-C037-7424B8D4192B}"/>
          </ac:picMkLst>
        </pc:picChg>
      </pc:sldChg>
      <pc:sldChg chg="addSp delSp modSp new mod">
        <pc:chgData name="saif siddiqui" userId="96bb672f4a89912b" providerId="LiveId" clId="{A8B009FD-9389-4E07-BCFA-EC92353844F4}" dt="2026-06-16T08:04:20.346" v="301" actId="2711"/>
        <pc:sldMkLst>
          <pc:docMk/>
          <pc:sldMk cId="180369588" sldId="268"/>
        </pc:sldMkLst>
        <pc:spChg chg="mod">
          <ac:chgData name="saif siddiqui" userId="96bb672f4a89912b" providerId="LiveId" clId="{A8B009FD-9389-4E07-BCFA-EC92353844F4}" dt="2026-06-16T08:04:20.346" v="301" actId="2711"/>
          <ac:spMkLst>
            <pc:docMk/>
            <pc:sldMk cId="180369588" sldId="268"/>
            <ac:spMk id="2" creationId="{89D0F0A4-F4F7-269E-0076-ECE3512A05F3}"/>
          </ac:spMkLst>
        </pc:spChg>
        <pc:spChg chg="del">
          <ac:chgData name="saif siddiqui" userId="96bb672f4a89912b" providerId="LiveId" clId="{A8B009FD-9389-4E07-BCFA-EC92353844F4}" dt="2026-06-16T07:51:36.440" v="1" actId="931"/>
          <ac:spMkLst>
            <pc:docMk/>
            <pc:sldMk cId="180369588" sldId="268"/>
            <ac:spMk id="3" creationId="{B06E66B8-BBCC-48DC-433F-95BF166D5F7E}"/>
          </ac:spMkLst>
        </pc:spChg>
        <pc:picChg chg="add mod ord">
          <ac:chgData name="saif siddiqui" userId="96bb672f4a89912b" providerId="LiveId" clId="{A8B009FD-9389-4E07-BCFA-EC92353844F4}" dt="2026-06-16T07:57:51.358" v="204"/>
          <ac:picMkLst>
            <pc:docMk/>
            <pc:sldMk cId="180369588" sldId="268"/>
            <ac:picMk id="5" creationId="{F1A79FAA-8879-2A3C-F0C4-00828726EC4E}"/>
          </ac:picMkLst>
        </pc:picChg>
      </pc:sldChg>
      <pc:sldChg chg="addSp delSp modSp new mod">
        <pc:chgData name="saif siddiqui" userId="96bb672f4a89912b" providerId="LiveId" clId="{A8B009FD-9389-4E07-BCFA-EC92353844F4}" dt="2026-06-16T08:04:36.056" v="302" actId="2711"/>
        <pc:sldMkLst>
          <pc:docMk/>
          <pc:sldMk cId="1483798785" sldId="269"/>
        </pc:sldMkLst>
        <pc:spChg chg="mod">
          <ac:chgData name="saif siddiqui" userId="96bb672f4a89912b" providerId="LiveId" clId="{A8B009FD-9389-4E07-BCFA-EC92353844F4}" dt="2026-06-16T08:04:36.056" v="302" actId="2711"/>
          <ac:spMkLst>
            <pc:docMk/>
            <pc:sldMk cId="1483798785" sldId="269"/>
            <ac:spMk id="2" creationId="{039C8182-63DD-0F27-A158-D39546CF0BF4}"/>
          </ac:spMkLst>
        </pc:spChg>
        <pc:spChg chg="del">
          <ac:chgData name="saif siddiqui" userId="96bb672f4a89912b" providerId="LiveId" clId="{A8B009FD-9389-4E07-BCFA-EC92353844F4}" dt="2026-06-16T07:52:20.163" v="41" actId="931"/>
          <ac:spMkLst>
            <pc:docMk/>
            <pc:sldMk cId="1483798785" sldId="269"/>
            <ac:spMk id="3" creationId="{338CCC73-C59A-5511-B792-9888708CBB96}"/>
          </ac:spMkLst>
        </pc:spChg>
        <pc:picChg chg="add mod ord">
          <ac:chgData name="saif siddiqui" userId="96bb672f4a89912b" providerId="LiveId" clId="{A8B009FD-9389-4E07-BCFA-EC92353844F4}" dt="2026-06-16T07:57:51.358" v="204"/>
          <ac:picMkLst>
            <pc:docMk/>
            <pc:sldMk cId="1483798785" sldId="269"/>
            <ac:picMk id="5" creationId="{49E8FFD9-4E65-0555-D240-B751BBBC0191}"/>
          </ac:picMkLst>
        </pc:picChg>
      </pc:sldChg>
      <pc:sldChg chg="addSp modSp new mod">
        <pc:chgData name="saif siddiqui" userId="96bb672f4a89912b" providerId="LiveId" clId="{A8B009FD-9389-4E07-BCFA-EC92353844F4}" dt="2026-06-16T08:26:28.753" v="892" actId="1440"/>
        <pc:sldMkLst>
          <pc:docMk/>
          <pc:sldMk cId="965367328" sldId="270"/>
        </pc:sldMkLst>
        <pc:spChg chg="mod">
          <ac:chgData name="saif siddiqui" userId="96bb672f4a89912b" providerId="LiveId" clId="{A8B009FD-9389-4E07-BCFA-EC92353844F4}" dt="2026-06-16T08:04:54.930" v="357" actId="20577"/>
          <ac:spMkLst>
            <pc:docMk/>
            <pc:sldMk cId="965367328" sldId="270"/>
            <ac:spMk id="2" creationId="{E33C1941-6BC6-3430-4AE0-30DEE6D9DBA0}"/>
          </ac:spMkLst>
        </pc:spChg>
        <pc:spChg chg="mod">
          <ac:chgData name="saif siddiqui" userId="96bb672f4a89912b" providerId="LiveId" clId="{A8B009FD-9389-4E07-BCFA-EC92353844F4}" dt="2026-06-16T08:05:13.281" v="360" actId="123"/>
          <ac:spMkLst>
            <pc:docMk/>
            <pc:sldMk cId="965367328" sldId="270"/>
            <ac:spMk id="3" creationId="{5A547EBF-0A8D-A9B9-84B3-865747844FCC}"/>
          </ac:spMkLst>
        </pc:spChg>
        <pc:picChg chg="add mod">
          <ac:chgData name="saif siddiqui" userId="96bb672f4a89912b" providerId="LiveId" clId="{A8B009FD-9389-4E07-BCFA-EC92353844F4}" dt="2026-06-16T08:26:28.753" v="892" actId="1440"/>
          <ac:picMkLst>
            <pc:docMk/>
            <pc:sldMk cId="965367328" sldId="270"/>
            <ac:picMk id="4" creationId="{C99F1BA5-FF7F-69F0-578F-9171013F2208}"/>
          </ac:picMkLst>
        </pc:picChg>
      </pc:sldChg>
      <pc:sldChg chg="new del">
        <pc:chgData name="saif siddiqui" userId="96bb672f4a89912b" providerId="LiveId" clId="{A8B009FD-9389-4E07-BCFA-EC92353844F4}" dt="2026-06-16T08:06:18.304" v="365" actId="2696"/>
        <pc:sldMkLst>
          <pc:docMk/>
          <pc:sldMk cId="1354920927" sldId="271"/>
        </pc:sldMkLst>
      </pc:sldChg>
      <pc:sldChg chg="new del">
        <pc:chgData name="saif siddiqui" userId="96bb672f4a89912b" providerId="LiveId" clId="{A8B009FD-9389-4E07-BCFA-EC92353844F4}" dt="2026-06-16T08:06:15.876" v="364" actId="2696"/>
        <pc:sldMkLst>
          <pc:docMk/>
          <pc:sldMk cId="3202304434" sldId="272"/>
        </pc:sldMkLst>
      </pc:sldChg>
      <pc:sldChg chg="modSp new del mod">
        <pc:chgData name="saif siddiqui" userId="96bb672f4a89912b" providerId="LiveId" clId="{A8B009FD-9389-4E07-BCFA-EC92353844F4}" dt="2026-06-16T17:01:05.321" v="893" actId="2696"/>
        <pc:sldMkLst>
          <pc:docMk/>
          <pc:sldMk cId="1921549530" sldId="273"/>
        </pc:sldMkLst>
        <pc:spChg chg="mod">
          <ac:chgData name="saif siddiqui" userId="96bb672f4a89912b" providerId="LiveId" clId="{A8B009FD-9389-4E07-BCFA-EC92353844F4}" dt="2026-06-16T08:07:41.171" v="374" actId="20577"/>
          <ac:spMkLst>
            <pc:docMk/>
            <pc:sldMk cId="1921549530" sldId="273"/>
            <ac:spMk id="2" creationId="{9D5975DF-923F-9B4C-731C-25821B87E22B}"/>
          </ac:spMkLst>
        </pc:spChg>
      </pc:sldChg>
      <pc:sldChg chg="new del">
        <pc:chgData name="saif siddiqui" userId="96bb672f4a89912b" providerId="LiveId" clId="{A8B009FD-9389-4E07-BCFA-EC92353844F4}" dt="2026-06-16T08:08:01.706" v="377" actId="2696"/>
        <pc:sldMkLst>
          <pc:docMk/>
          <pc:sldMk cId="1752944474" sldId="274"/>
        </pc:sldMkLst>
      </pc:sldChg>
      <pc:sldChg chg="modSp new mod">
        <pc:chgData name="saif siddiqui" userId="96bb672f4a89912b" providerId="LiveId" clId="{A8B009FD-9389-4E07-BCFA-EC92353844F4}" dt="2026-06-17T04:11:20.024" v="937" actId="27636"/>
        <pc:sldMkLst>
          <pc:docMk/>
          <pc:sldMk cId="520532758" sldId="275"/>
        </pc:sldMkLst>
        <pc:spChg chg="mod">
          <ac:chgData name="saif siddiqui" userId="96bb672f4a89912b" providerId="LiveId" clId="{A8B009FD-9389-4E07-BCFA-EC92353844F4}" dt="2026-06-16T08:08:20.632" v="379" actId="27636"/>
          <ac:spMkLst>
            <pc:docMk/>
            <pc:sldMk cId="520532758" sldId="275"/>
            <ac:spMk id="2" creationId="{93424F64-005D-507B-B204-2103BD4C9AB7}"/>
          </ac:spMkLst>
        </pc:spChg>
        <pc:spChg chg="mod">
          <ac:chgData name="saif siddiqui" userId="96bb672f4a89912b" providerId="LiveId" clId="{A8B009FD-9389-4E07-BCFA-EC92353844F4}" dt="2026-06-17T04:11:20.024" v="937" actId="27636"/>
          <ac:spMkLst>
            <pc:docMk/>
            <pc:sldMk cId="520532758" sldId="275"/>
            <ac:spMk id="3" creationId="{A1867F75-4FEB-EB67-4FD7-9B8F74ABD66A}"/>
          </ac:spMkLst>
        </pc:spChg>
      </pc:sldChg>
      <pc:sldChg chg="addSp delSp modSp new mod">
        <pc:chgData name="saif siddiqui" userId="96bb672f4a89912b" providerId="LiveId" clId="{A8B009FD-9389-4E07-BCFA-EC92353844F4}" dt="2026-06-16T08:23:19.695" v="881" actId="14100"/>
        <pc:sldMkLst>
          <pc:docMk/>
          <pc:sldMk cId="2006335779" sldId="276"/>
        </pc:sldMkLst>
        <pc:spChg chg="add del">
          <ac:chgData name="saif siddiqui" userId="96bb672f4a89912b" providerId="LiveId" clId="{A8B009FD-9389-4E07-BCFA-EC92353844F4}" dt="2026-06-16T08:21:34.658" v="876" actId="22"/>
          <ac:spMkLst>
            <pc:docMk/>
            <pc:sldMk cId="2006335779" sldId="276"/>
            <ac:spMk id="3" creationId="{80213696-8284-E718-C6C0-7AA4D0B43EC1}"/>
          </ac:spMkLst>
        </pc:spChg>
        <pc:picChg chg="add del">
          <ac:chgData name="saif siddiqui" userId="96bb672f4a89912b" providerId="LiveId" clId="{A8B009FD-9389-4E07-BCFA-EC92353844F4}" dt="2026-06-16T08:21:37.839" v="878" actId="22"/>
          <ac:picMkLst>
            <pc:docMk/>
            <pc:sldMk cId="2006335779" sldId="276"/>
            <ac:picMk id="5" creationId="{21FFC297-5B21-BF36-CC8F-86ABB4B6CA85}"/>
          </ac:picMkLst>
        </pc:picChg>
        <pc:picChg chg="add mod">
          <ac:chgData name="saif siddiqui" userId="96bb672f4a89912b" providerId="LiveId" clId="{A8B009FD-9389-4E07-BCFA-EC92353844F4}" dt="2026-06-16T08:23:19.695" v="881" actId="14100"/>
          <ac:picMkLst>
            <pc:docMk/>
            <pc:sldMk cId="2006335779" sldId="276"/>
            <ac:picMk id="6" creationId="{A0C50415-D7DD-4F02-5576-F49FF9E823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a:xfrm>
            <a:off x="5332412" y="5883275"/>
            <a:ext cx="4324044" cy="365125"/>
          </a:xfrm>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1482683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951856" y="5867131"/>
            <a:ext cx="551167" cy="365125"/>
          </a:xfrm>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3478349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3978497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A073CC-933B-4EB5-8F0A-2F3FFF0A1CDB}" type="datetimeFigureOut">
              <a:rPr lang="en-IN" smtClean="0"/>
              <a:t>16-06-2026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93817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A073CC-933B-4EB5-8F0A-2F3FFF0A1CDB}" type="datetimeFigureOut">
              <a:rPr lang="en-IN" smtClean="0"/>
              <a:t>16-06-2026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172253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A073CC-933B-4EB5-8F0A-2F3FFF0A1CDB}" type="datetimeFigureOut">
              <a:rPr lang="en-IN" smtClean="0"/>
              <a:t>16-06-2026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3116619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073CC-933B-4EB5-8F0A-2F3FFF0A1CDB}" type="datetimeFigureOut">
              <a:rPr lang="en-IN" smtClean="0"/>
              <a:t>16-06-2026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4074022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A073CC-933B-4EB5-8F0A-2F3FFF0A1CDB}" type="datetimeFigureOut">
              <a:rPr lang="en-IN" smtClean="0"/>
              <a:t>16-06-2026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2236795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A073CC-933B-4EB5-8F0A-2F3FFF0A1CDB}" type="datetimeFigureOut">
              <a:rPr lang="en-IN" smtClean="0"/>
              <a:t>16-06-2026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358565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A073CC-933B-4EB5-8F0A-2F3FFF0A1CDB}" type="datetimeFigureOut">
              <a:rPr lang="en-IN" smtClean="0"/>
              <a:t>16-06-2026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4038220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251951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1298126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887391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2861522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11328314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2698674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A073CC-933B-4EB5-8F0A-2F3FFF0A1CDB}" type="datetimeFigureOut">
              <a:rPr lang="en-IN" smtClean="0"/>
              <a:t>16-06-2026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DEE4554-CE09-48F9-B86C-1ECF41185F77}" type="slidenum">
              <a:rPr lang="en-IN" smtClean="0"/>
              <a:t>‹#›</a:t>
            </a:fld>
            <a:endParaRPr lang="en-IN"/>
          </a:p>
        </p:txBody>
      </p:sp>
    </p:spTree>
    <p:extLst>
      <p:ext uri="{BB962C8B-B14F-4D97-AF65-F5344CB8AC3E}">
        <p14:creationId xmlns:p14="http://schemas.microsoft.com/office/powerpoint/2010/main" val="48367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8A073CC-933B-4EB5-8F0A-2F3FFF0A1CDB}" type="datetimeFigureOut">
              <a:rPr lang="en-IN" smtClean="0"/>
              <a:t>16-06-2026</a:t>
            </a:fld>
            <a:endParaRPr lang="en-IN"/>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DEE4554-CE09-48F9-B86C-1ECF41185F77}" type="slidenum">
              <a:rPr lang="en-IN" smtClean="0"/>
              <a:t>‹#›</a:t>
            </a:fld>
            <a:endParaRPr lang="en-IN"/>
          </a:p>
        </p:txBody>
      </p:sp>
    </p:spTree>
    <p:extLst>
      <p:ext uri="{BB962C8B-B14F-4D97-AF65-F5344CB8AC3E}">
        <p14:creationId xmlns:p14="http://schemas.microsoft.com/office/powerpoint/2010/main" val="2932964468"/>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24F64-005D-507B-B204-2103BD4C9AB7}"/>
              </a:ext>
            </a:extLst>
          </p:cNvPr>
          <p:cNvSpPr>
            <a:spLocks noGrp="1"/>
          </p:cNvSpPr>
          <p:nvPr>
            <p:ph type="title"/>
          </p:nvPr>
        </p:nvSpPr>
        <p:spPr/>
        <p:txBody>
          <a:bodyPr>
            <a:normAutofit fontScale="90000"/>
          </a:bodyPr>
          <a:lstStyle/>
          <a:p>
            <a:r>
              <a:rPr lang="en-IN" dirty="0">
                <a:latin typeface="Times New Roman" panose="02020603050405020304" pitchFamily="18" charset="0"/>
                <a:cs typeface="Times New Roman" panose="02020603050405020304" pitchFamily="18" charset="0"/>
              </a:rPr>
              <a:t>RESEARCH PROJECT REPORT IN FULFILMENT OF SUMMER INTERNSHIP PROJECT</a:t>
            </a:r>
            <a:endParaRPr lang="en-IN" dirty="0"/>
          </a:p>
        </p:txBody>
      </p:sp>
      <p:sp>
        <p:nvSpPr>
          <p:cNvPr id="3" name="Content Placeholder 2">
            <a:extLst>
              <a:ext uri="{FF2B5EF4-FFF2-40B4-BE49-F238E27FC236}">
                <a16:creationId xmlns:a16="http://schemas.microsoft.com/office/drawing/2014/main" id="{A1867F75-4FEB-EB67-4FD7-9B8F74ABD66A}"/>
              </a:ext>
            </a:extLst>
          </p:cNvPr>
          <p:cNvSpPr>
            <a:spLocks noGrp="1"/>
          </p:cNvSpPr>
          <p:nvPr>
            <p:ph idx="1"/>
          </p:nvPr>
        </p:nvSpPr>
        <p:spPr>
          <a:xfrm>
            <a:off x="2487561" y="2666998"/>
            <a:ext cx="9015462" cy="4117259"/>
          </a:xfrm>
        </p:spPr>
        <p:txBody>
          <a:bodyPr>
            <a:normAutofit fontScale="77500" lnSpcReduction="20000"/>
          </a:bodyPr>
          <a:lstStyle/>
          <a:p>
            <a:pPr marL="0" indent="0">
              <a:buNone/>
            </a:pPr>
            <a:r>
              <a:rPr lang="en-IN" dirty="0">
                <a:latin typeface="Times New Roman" panose="02020603050405020304" pitchFamily="18" charset="0"/>
                <a:cs typeface="Times New Roman" panose="02020603050405020304" pitchFamily="18" charset="0"/>
              </a:rPr>
              <a:t>                                                    </a:t>
            </a:r>
            <a:r>
              <a:rPr lang="en-IN" sz="4800" dirty="0">
                <a:latin typeface="Times New Roman" panose="02020603050405020304" pitchFamily="18" charset="0"/>
                <a:cs typeface="Times New Roman" panose="02020603050405020304" pitchFamily="18" charset="0"/>
              </a:rPr>
              <a:t>TOPIC:</a:t>
            </a:r>
          </a:p>
          <a:p>
            <a:pPr marL="0" indent="0">
              <a:buNone/>
            </a:pPr>
            <a:r>
              <a:rPr lang="en-IN">
                <a:latin typeface="Times New Roman" panose="02020603050405020304" pitchFamily="18" charset="0"/>
                <a:cs typeface="Times New Roman" panose="02020603050405020304" pitchFamily="18" charset="0"/>
              </a:rPr>
              <a:t>  </a:t>
            </a:r>
            <a:r>
              <a:rPr lang="en-IN" sz="4000">
                <a:solidFill>
                  <a:srgbClr val="00B0F0"/>
                </a:solidFill>
                <a:latin typeface="Times New Roman" panose="02020603050405020304" pitchFamily="18" charset="0"/>
                <a:cs typeface="Times New Roman" panose="02020603050405020304" pitchFamily="18" charset="0"/>
              </a:rPr>
              <a:t>                  GST </a:t>
            </a:r>
            <a:r>
              <a:rPr lang="en-IN" sz="4000" dirty="0">
                <a:solidFill>
                  <a:srgbClr val="00B0F0"/>
                </a:solidFill>
                <a:latin typeface="Times New Roman" panose="02020603050405020304" pitchFamily="18" charset="0"/>
                <a:cs typeface="Times New Roman" panose="02020603050405020304" pitchFamily="18" charset="0"/>
              </a:rPr>
              <a:t>REGISTRATION</a:t>
            </a:r>
          </a:p>
          <a:p>
            <a:pPr marL="0" indent="0">
              <a:buNone/>
            </a:pPr>
            <a:endParaRPr lang="en-IN" sz="4000" dirty="0"/>
          </a:p>
          <a:p>
            <a:pPr marL="0" indent="0">
              <a:buNone/>
            </a:pPr>
            <a:endParaRPr lang="en-IN" dirty="0"/>
          </a:p>
          <a:p>
            <a:pPr marL="0" indent="0">
              <a:buNone/>
            </a:pPr>
            <a:endParaRPr lang="en-IN" dirty="0"/>
          </a:p>
          <a:p>
            <a:pPr marL="0" indent="0">
              <a:buNone/>
            </a:pPr>
            <a:endParaRPr lang="en-IN" dirty="0"/>
          </a:p>
          <a:p>
            <a:pPr marL="0" indent="0">
              <a:buNone/>
            </a:pPr>
            <a:r>
              <a:rPr lang="en-IN" sz="2800" b="1" dirty="0">
                <a:latin typeface="Times New Roman" panose="02020603050405020304" pitchFamily="18" charset="0"/>
                <a:cs typeface="Times New Roman" panose="02020603050405020304" pitchFamily="18" charset="0"/>
              </a:rPr>
              <a:t>SUBMITTED BY:                                                        SUBMITTED TO:</a:t>
            </a:r>
          </a:p>
          <a:p>
            <a:pPr marL="0" indent="0">
              <a:buNone/>
            </a:pPr>
            <a:r>
              <a:rPr lang="en-IN" sz="3300" b="1" dirty="0">
                <a:solidFill>
                  <a:srgbClr val="00B0F0"/>
                </a:solidFill>
              </a:rPr>
              <a:t>Saniya Usmani                                                          Shashwat Singhal</a:t>
            </a:r>
          </a:p>
        </p:txBody>
      </p:sp>
    </p:spTree>
    <p:extLst>
      <p:ext uri="{BB962C8B-B14F-4D97-AF65-F5344CB8AC3E}">
        <p14:creationId xmlns:p14="http://schemas.microsoft.com/office/powerpoint/2010/main" val="520532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93405-F789-31B3-0D71-FA8C460B9C1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GST REGISTRATION</a:t>
            </a:r>
          </a:p>
        </p:txBody>
      </p:sp>
      <p:sp>
        <p:nvSpPr>
          <p:cNvPr id="3" name="Content Placeholder 2">
            <a:extLst>
              <a:ext uri="{FF2B5EF4-FFF2-40B4-BE49-F238E27FC236}">
                <a16:creationId xmlns:a16="http://schemas.microsoft.com/office/drawing/2014/main" id="{2352CBB4-59EC-CCC2-FBA8-4D0E9C23055D}"/>
              </a:ext>
            </a:extLst>
          </p:cNvPr>
          <p:cNvSpPr>
            <a:spLocks noGrp="1"/>
          </p:cNvSpPr>
          <p:nvPr>
            <p:ph idx="1"/>
          </p:nvPr>
        </p:nvSpPr>
        <p:spPr/>
        <p:txBody>
          <a:bodyPr/>
          <a:lstStyle/>
          <a:p>
            <a:pPr algn="just"/>
            <a:r>
              <a:rPr lang="en-IN" dirty="0">
                <a:latin typeface="Times New Roman" panose="02020603050405020304" pitchFamily="18" charset="0"/>
                <a:cs typeface="Times New Roman" panose="02020603050405020304" pitchFamily="18" charset="0"/>
              </a:rPr>
              <a:t>GST registration is the process of enrolling a taxpayer under the GST regime.</a:t>
            </a:r>
          </a:p>
          <a:p>
            <a:pPr algn="just"/>
            <a:r>
              <a:rPr lang="en-IN" dirty="0">
                <a:latin typeface="Times New Roman" panose="02020603050405020304" pitchFamily="18" charset="0"/>
                <a:cs typeface="Times New Roman" panose="02020603050405020304" pitchFamily="18" charset="0"/>
              </a:rPr>
              <a:t>After registration, a unique identification number called </a:t>
            </a:r>
            <a:r>
              <a:rPr lang="en-IN" b="1" dirty="0">
                <a:latin typeface="Times New Roman" panose="02020603050405020304" pitchFamily="18" charset="0"/>
                <a:cs typeface="Times New Roman" panose="02020603050405020304" pitchFamily="18" charset="0"/>
              </a:rPr>
              <a:t>GSTIN (Goods and Services Tax Identification Number)</a:t>
            </a:r>
            <a:r>
              <a:rPr lang="en-IN" dirty="0">
                <a:latin typeface="Times New Roman" panose="02020603050405020304" pitchFamily="18" charset="0"/>
                <a:cs typeface="Times New Roman" panose="02020603050405020304" pitchFamily="18" charset="0"/>
              </a:rPr>
              <a:t> is issued.</a:t>
            </a:r>
          </a:p>
          <a:p>
            <a:endParaRPr lang="en-IN" dirty="0"/>
          </a:p>
        </p:txBody>
      </p:sp>
      <p:sp>
        <p:nvSpPr>
          <p:cNvPr id="5" name="TextBox 4">
            <a:extLst>
              <a:ext uri="{FF2B5EF4-FFF2-40B4-BE49-F238E27FC236}">
                <a16:creationId xmlns:a16="http://schemas.microsoft.com/office/drawing/2014/main" id="{4618C3CE-A0B3-A693-CE77-EB9204028B6D}"/>
              </a:ext>
            </a:extLst>
          </p:cNvPr>
          <p:cNvSpPr txBox="1"/>
          <p:nvPr/>
        </p:nvSpPr>
        <p:spPr>
          <a:xfrm>
            <a:off x="3048000" y="3246792"/>
            <a:ext cx="6096000" cy="369332"/>
          </a:xfrm>
          <a:prstGeom prst="rect">
            <a:avLst/>
          </a:prstGeom>
          <a:noFill/>
        </p:spPr>
        <p:txBody>
          <a:bodyPr wrap="square">
            <a:spAutoFit/>
          </a:bodyPr>
          <a:lstStyle/>
          <a:p>
            <a:endParaRPr lang="en-IN" dirty="0"/>
          </a:p>
        </p:txBody>
      </p:sp>
      <p:pic>
        <p:nvPicPr>
          <p:cNvPr id="7" name="Picture 6">
            <a:extLst>
              <a:ext uri="{FF2B5EF4-FFF2-40B4-BE49-F238E27FC236}">
                <a16:creationId xmlns:a16="http://schemas.microsoft.com/office/drawing/2014/main" id="{CA77CF2A-2B4B-B3E3-ED25-95E115682BD0}"/>
              </a:ext>
            </a:extLst>
          </p:cNvPr>
          <p:cNvPicPr>
            <a:picLocks noChangeAspect="1"/>
          </p:cNvPicPr>
          <p:nvPr/>
        </p:nvPicPr>
        <p:blipFill>
          <a:blip r:embed="rId2"/>
          <a:stretch>
            <a:fillRect/>
          </a:stretch>
        </p:blipFill>
        <p:spPr>
          <a:xfrm>
            <a:off x="9144000" y="577645"/>
            <a:ext cx="2933700" cy="2228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14935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287B9-7D4A-FE12-365D-4922A4E0604D}"/>
              </a:ext>
            </a:extLst>
          </p:cNvPr>
          <p:cNvSpPr>
            <a:spLocks noGrp="1"/>
          </p:cNvSpPr>
          <p:nvPr>
            <p:ph type="title"/>
          </p:nvPr>
        </p:nvSpPr>
        <p:spPr>
          <a:xfrm>
            <a:off x="1484311" y="685801"/>
            <a:ext cx="10018713" cy="1359310"/>
          </a:xfrm>
        </p:spPr>
        <p:txBody>
          <a:bodyPr>
            <a:normAutofit/>
          </a:bodyPr>
          <a:lstStyle/>
          <a:p>
            <a:r>
              <a:rPr lang="en-IN" dirty="0">
                <a:latin typeface="Times New Roman" panose="02020603050405020304" pitchFamily="18" charset="0"/>
                <a:cs typeface="Times New Roman" panose="02020603050405020304" pitchFamily="18" charset="0"/>
              </a:rPr>
              <a:t>  </a:t>
            </a:r>
            <a:r>
              <a:rPr lang="en-IN" b="1" dirty="0">
                <a:latin typeface="Times New Roman" panose="02020603050405020304" pitchFamily="18" charset="0"/>
                <a:cs typeface="Times New Roman" panose="02020603050405020304" pitchFamily="18" charset="0"/>
              </a:rPr>
              <a:t>GSTIN(GST IDENTIFICATION NUMBER)</a:t>
            </a:r>
          </a:p>
        </p:txBody>
      </p:sp>
      <p:sp>
        <p:nvSpPr>
          <p:cNvPr id="3" name="Content Placeholder 2">
            <a:extLst>
              <a:ext uri="{FF2B5EF4-FFF2-40B4-BE49-F238E27FC236}">
                <a16:creationId xmlns:a16="http://schemas.microsoft.com/office/drawing/2014/main" id="{3D5A9BBC-C452-512B-7F6C-CBBD0F163734}"/>
              </a:ext>
            </a:extLst>
          </p:cNvPr>
          <p:cNvSpPr>
            <a:spLocks noGrp="1"/>
          </p:cNvSpPr>
          <p:nvPr>
            <p:ph idx="1"/>
          </p:nvPr>
        </p:nvSpPr>
        <p:spPr>
          <a:xfrm>
            <a:off x="1484310" y="2045111"/>
            <a:ext cx="10018713" cy="3746089"/>
          </a:xfrm>
        </p:spPr>
        <p:txBody>
          <a:bodyPr>
            <a:normAutofit fontScale="77500" lnSpcReduction="20000"/>
          </a:bodyPr>
          <a:lstStyle/>
          <a:p>
            <a:pPr algn="just"/>
            <a:endParaRPr lang="en-IN" sz="3000" dirty="0">
              <a:latin typeface="Times New Roman" panose="02020603050405020304" pitchFamily="18" charset="0"/>
              <a:cs typeface="Times New Roman" panose="02020603050405020304" pitchFamily="18" charset="0"/>
            </a:endParaRPr>
          </a:p>
          <a:p>
            <a:pPr marL="0" indent="0" algn="just">
              <a:buNone/>
            </a:pPr>
            <a:r>
              <a:rPr lang="en-IN" sz="3000" dirty="0">
                <a:latin typeface="Times New Roman" panose="02020603050405020304" pitchFamily="18" charset="0"/>
                <a:cs typeface="Times New Roman" panose="02020603050405020304" pitchFamily="18" charset="0"/>
              </a:rPr>
              <a:t>GSTIN is a </a:t>
            </a:r>
            <a:r>
              <a:rPr lang="en-IN" sz="3000" b="1" dirty="0">
                <a:latin typeface="Times New Roman" panose="02020603050405020304" pitchFamily="18" charset="0"/>
                <a:cs typeface="Times New Roman" panose="02020603050405020304" pitchFamily="18" charset="0"/>
              </a:rPr>
              <a:t>15-digit number</a:t>
            </a:r>
            <a:r>
              <a:rPr lang="en-IN" sz="3000" dirty="0">
                <a:latin typeface="Times New Roman" panose="02020603050405020304" pitchFamily="18" charset="0"/>
                <a:cs typeface="Times New Roman" panose="02020603050405020304" pitchFamily="18" charset="0"/>
              </a:rPr>
              <a:t> that is used for:</a:t>
            </a:r>
          </a:p>
          <a:p>
            <a:pPr lvl="0" algn="just"/>
            <a:r>
              <a:rPr lang="en-IN" sz="3000" dirty="0">
                <a:latin typeface="Times New Roman" panose="02020603050405020304" pitchFamily="18" charset="0"/>
                <a:cs typeface="Times New Roman" panose="02020603050405020304" pitchFamily="18" charset="0"/>
              </a:rPr>
              <a:t>Filing GST returns </a:t>
            </a:r>
          </a:p>
          <a:p>
            <a:pPr lvl="0" algn="just"/>
            <a:r>
              <a:rPr lang="en-IN" sz="3000" dirty="0">
                <a:latin typeface="Times New Roman" panose="02020603050405020304" pitchFamily="18" charset="0"/>
                <a:cs typeface="Times New Roman" panose="02020603050405020304" pitchFamily="18" charset="0"/>
              </a:rPr>
              <a:t>Collecting GST from customers </a:t>
            </a:r>
          </a:p>
          <a:p>
            <a:pPr lvl="0" algn="just"/>
            <a:r>
              <a:rPr lang="en-IN" sz="3000" dirty="0">
                <a:latin typeface="Times New Roman" panose="02020603050405020304" pitchFamily="18" charset="0"/>
                <a:cs typeface="Times New Roman" panose="02020603050405020304" pitchFamily="18" charset="0"/>
              </a:rPr>
              <a:t>Claiming input tax credit </a:t>
            </a:r>
          </a:p>
          <a:p>
            <a:pPr lvl="0" algn="just"/>
            <a:r>
              <a:rPr lang="en-IN" sz="3000" dirty="0">
                <a:latin typeface="Times New Roman" panose="02020603050405020304" pitchFamily="18" charset="0"/>
                <a:cs typeface="Times New Roman" panose="02020603050405020304" pitchFamily="18" charset="0"/>
              </a:rPr>
              <a:t>Conducting interstate business legally </a:t>
            </a:r>
          </a:p>
          <a:p>
            <a:pPr algn="just"/>
            <a:r>
              <a:rPr lang="en-IN" sz="3000" dirty="0">
                <a:latin typeface="Times New Roman" panose="02020603050405020304" pitchFamily="18" charset="0"/>
                <a:cs typeface="Times New Roman" panose="02020603050405020304" pitchFamily="18" charset="0"/>
              </a:rPr>
              <a:t>Without GST registration (when required), a business cannot legally collect GST.</a:t>
            </a:r>
          </a:p>
          <a:p>
            <a:pPr marL="0" indent="0" algn="just">
              <a:buNone/>
            </a:pPr>
            <a:br>
              <a:rPr lang="en-IN" sz="3000" dirty="0">
                <a:latin typeface="Times New Roman" panose="02020603050405020304" pitchFamily="18" charset="0"/>
                <a:cs typeface="Times New Roman" panose="02020603050405020304" pitchFamily="18" charset="0"/>
              </a:rPr>
            </a:br>
            <a:endParaRPr lang="en-IN" sz="3000" dirty="0">
              <a:effectLst/>
              <a:latin typeface="Times New Roman" panose="02020603050405020304" pitchFamily="18" charset="0"/>
              <a:cs typeface="Times New Roman" panose="02020603050405020304" pitchFamily="18" charset="0"/>
            </a:endParaRPr>
          </a:p>
          <a:p>
            <a:endParaRPr lang="en-IN" dirty="0"/>
          </a:p>
          <a:p>
            <a:endParaRPr lang="en-IN" dirty="0"/>
          </a:p>
        </p:txBody>
      </p:sp>
    </p:spTree>
    <p:extLst>
      <p:ext uri="{BB962C8B-B14F-4D97-AF65-F5344CB8AC3E}">
        <p14:creationId xmlns:p14="http://schemas.microsoft.com/office/powerpoint/2010/main" val="158418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25FC1-9780-F3B9-456C-8DDBD0888A37}"/>
              </a:ext>
            </a:extLst>
          </p:cNvPr>
          <p:cNvSpPr>
            <a:spLocks noGrp="1"/>
          </p:cNvSpPr>
          <p:nvPr>
            <p:ph type="title"/>
          </p:nvPr>
        </p:nvSpPr>
        <p:spPr>
          <a:xfrm>
            <a:off x="838200" y="365125"/>
            <a:ext cx="10515600" cy="903236"/>
          </a:xfrm>
        </p:spPr>
        <p:txBody>
          <a:bodyPr>
            <a:normAutofit/>
          </a:bodyPr>
          <a:lstStyle/>
          <a:p>
            <a:r>
              <a:rPr lang="en-IN" b="1" dirty="0">
                <a:latin typeface="Times New Roman" panose="02020603050405020304" pitchFamily="18" charset="0"/>
                <a:cs typeface="Times New Roman" panose="02020603050405020304" pitchFamily="18" charset="0"/>
              </a:rPr>
              <a:t>STRUCTURE OF GSTIN</a:t>
            </a:r>
          </a:p>
        </p:txBody>
      </p:sp>
      <p:sp>
        <p:nvSpPr>
          <p:cNvPr id="3" name="Content Placeholder 2">
            <a:extLst>
              <a:ext uri="{FF2B5EF4-FFF2-40B4-BE49-F238E27FC236}">
                <a16:creationId xmlns:a16="http://schemas.microsoft.com/office/drawing/2014/main" id="{FA223CB9-95BC-932F-56AC-CC539CBCB692}"/>
              </a:ext>
            </a:extLst>
          </p:cNvPr>
          <p:cNvSpPr>
            <a:spLocks noGrp="1"/>
          </p:cNvSpPr>
          <p:nvPr>
            <p:ph idx="1"/>
          </p:nvPr>
        </p:nvSpPr>
        <p:spPr>
          <a:xfrm>
            <a:off x="2182760" y="1425676"/>
            <a:ext cx="9171039" cy="5338917"/>
          </a:xfrm>
        </p:spPr>
        <p:txBody>
          <a:bodyPr>
            <a:normAutofit fontScale="70000" lnSpcReduction="20000"/>
          </a:bodyPr>
          <a:lstStyle/>
          <a:p>
            <a:pPr marL="0" indent="0" algn="just">
              <a:buNone/>
            </a:pPr>
            <a:br>
              <a:rPr lang="en-IN" dirty="0"/>
            </a:br>
            <a:r>
              <a:rPr lang="en-IN" sz="3100" b="1" dirty="0">
                <a:latin typeface="Times New Roman" panose="02020603050405020304" pitchFamily="18" charset="0"/>
                <a:cs typeface="Times New Roman" panose="02020603050405020304" pitchFamily="18" charset="0"/>
              </a:rPr>
              <a:t>22AAAAA0000A1Z5</a:t>
            </a:r>
            <a:endParaRPr lang="en-IN" sz="3100" dirty="0">
              <a:latin typeface="Times New Roman" panose="02020603050405020304" pitchFamily="18" charset="0"/>
              <a:cs typeface="Times New Roman" panose="02020603050405020304" pitchFamily="18" charset="0"/>
            </a:endParaRPr>
          </a:p>
          <a:p>
            <a:pPr algn="just"/>
            <a:r>
              <a:rPr lang="en-IN" sz="3100" b="1" dirty="0">
                <a:latin typeface="Times New Roman" panose="02020603050405020304" pitchFamily="18" charset="0"/>
                <a:cs typeface="Times New Roman" panose="02020603050405020304" pitchFamily="18" charset="0"/>
              </a:rPr>
              <a:t>1–2 digits</a:t>
            </a:r>
            <a:endParaRPr lang="en-IN" sz="3100" dirty="0">
              <a:latin typeface="Times New Roman" panose="02020603050405020304" pitchFamily="18" charset="0"/>
              <a:cs typeface="Times New Roman" panose="02020603050405020304" pitchFamily="18" charset="0"/>
            </a:endParaRPr>
          </a:p>
          <a:p>
            <a:pPr lvl="0" algn="just"/>
            <a:r>
              <a:rPr lang="en-IN" sz="3100" dirty="0">
                <a:latin typeface="Times New Roman" panose="02020603050405020304" pitchFamily="18" charset="0"/>
                <a:cs typeface="Times New Roman" panose="02020603050405020304" pitchFamily="18" charset="0"/>
              </a:rPr>
              <a:t>State code (as per Indian Census) </a:t>
            </a:r>
          </a:p>
          <a:p>
            <a:pPr lvl="0" algn="just"/>
            <a:r>
              <a:rPr lang="en-IN" sz="3100" dirty="0">
                <a:latin typeface="Times New Roman" panose="02020603050405020304" pitchFamily="18" charset="0"/>
                <a:cs typeface="Times New Roman" panose="02020603050405020304" pitchFamily="18" charset="0"/>
              </a:rPr>
              <a:t>Example: 09 = Uttar Pradesh </a:t>
            </a:r>
          </a:p>
          <a:p>
            <a:pPr algn="just"/>
            <a:r>
              <a:rPr lang="en-IN" sz="3100" b="1" dirty="0">
                <a:latin typeface="Times New Roman" panose="02020603050405020304" pitchFamily="18" charset="0"/>
                <a:cs typeface="Times New Roman" panose="02020603050405020304" pitchFamily="18" charset="0"/>
              </a:rPr>
              <a:t>3–12 digits</a:t>
            </a:r>
            <a:endParaRPr lang="en-IN" sz="3100" dirty="0">
              <a:latin typeface="Times New Roman" panose="02020603050405020304" pitchFamily="18" charset="0"/>
              <a:cs typeface="Times New Roman" panose="02020603050405020304" pitchFamily="18" charset="0"/>
            </a:endParaRPr>
          </a:p>
          <a:p>
            <a:pPr lvl="0" algn="just"/>
            <a:r>
              <a:rPr lang="en-IN" sz="3100" dirty="0">
                <a:latin typeface="Times New Roman" panose="02020603050405020304" pitchFamily="18" charset="0"/>
                <a:cs typeface="Times New Roman" panose="02020603050405020304" pitchFamily="18" charset="0"/>
              </a:rPr>
              <a:t>PAN of the taxpayer (Permanent Account Number) </a:t>
            </a:r>
          </a:p>
          <a:p>
            <a:pPr algn="just"/>
            <a:r>
              <a:rPr lang="en-IN" sz="3100" b="1" dirty="0">
                <a:latin typeface="Times New Roman" panose="02020603050405020304" pitchFamily="18" charset="0"/>
                <a:cs typeface="Times New Roman" panose="02020603050405020304" pitchFamily="18" charset="0"/>
              </a:rPr>
              <a:t>13th digit	</a:t>
            </a:r>
            <a:endParaRPr lang="en-IN" sz="3100" dirty="0">
              <a:latin typeface="Times New Roman" panose="02020603050405020304" pitchFamily="18" charset="0"/>
              <a:cs typeface="Times New Roman" panose="02020603050405020304" pitchFamily="18" charset="0"/>
            </a:endParaRPr>
          </a:p>
          <a:p>
            <a:pPr lvl="0" algn="just"/>
            <a:r>
              <a:rPr lang="en-IN" sz="3100" dirty="0">
                <a:latin typeface="Times New Roman" panose="02020603050405020304" pitchFamily="18" charset="0"/>
                <a:cs typeface="Times New Roman" panose="02020603050405020304" pitchFamily="18" charset="0"/>
              </a:rPr>
              <a:t>Number of registrations within a state (by same PAN) </a:t>
            </a:r>
          </a:p>
          <a:p>
            <a:pPr algn="just"/>
            <a:r>
              <a:rPr lang="en-IN" sz="3100" b="1" dirty="0">
                <a:latin typeface="Times New Roman" panose="02020603050405020304" pitchFamily="18" charset="0"/>
                <a:cs typeface="Times New Roman" panose="02020603050405020304" pitchFamily="18" charset="0"/>
              </a:rPr>
              <a:t>14th digit</a:t>
            </a:r>
            <a:endParaRPr lang="en-IN" sz="3100" dirty="0">
              <a:latin typeface="Times New Roman" panose="02020603050405020304" pitchFamily="18" charset="0"/>
              <a:cs typeface="Times New Roman" panose="02020603050405020304" pitchFamily="18" charset="0"/>
            </a:endParaRPr>
          </a:p>
          <a:p>
            <a:pPr lvl="0" algn="just"/>
            <a:r>
              <a:rPr lang="en-IN" sz="3100" dirty="0">
                <a:latin typeface="Times New Roman" panose="02020603050405020304" pitchFamily="18" charset="0"/>
                <a:cs typeface="Times New Roman" panose="02020603050405020304" pitchFamily="18" charset="0"/>
              </a:rPr>
              <a:t>Default “Z” (kept for future use) </a:t>
            </a:r>
          </a:p>
          <a:p>
            <a:pPr algn="just"/>
            <a:r>
              <a:rPr lang="en-IN" sz="3100" b="1" dirty="0">
                <a:latin typeface="Times New Roman" panose="02020603050405020304" pitchFamily="18" charset="0"/>
                <a:cs typeface="Times New Roman" panose="02020603050405020304" pitchFamily="18" charset="0"/>
              </a:rPr>
              <a:t>15th digit</a:t>
            </a:r>
            <a:endParaRPr lang="en-IN" sz="3100" dirty="0">
              <a:latin typeface="Times New Roman" panose="02020603050405020304" pitchFamily="18" charset="0"/>
              <a:cs typeface="Times New Roman" panose="02020603050405020304" pitchFamily="18" charset="0"/>
            </a:endParaRPr>
          </a:p>
          <a:p>
            <a:pPr lvl="0" algn="just"/>
            <a:r>
              <a:rPr lang="en-IN" sz="3100" dirty="0">
                <a:latin typeface="Times New Roman" panose="02020603050405020304" pitchFamily="18" charset="0"/>
                <a:cs typeface="Times New Roman" panose="02020603050405020304" pitchFamily="18" charset="0"/>
              </a:rPr>
              <a:t>Check code (used for error detection) </a:t>
            </a:r>
          </a:p>
          <a:p>
            <a:endParaRPr lang="en-IN" dirty="0"/>
          </a:p>
          <a:p>
            <a:endParaRPr lang="en-IN" dirty="0"/>
          </a:p>
        </p:txBody>
      </p:sp>
    </p:spTree>
    <p:extLst>
      <p:ext uri="{BB962C8B-B14F-4D97-AF65-F5344CB8AC3E}">
        <p14:creationId xmlns:p14="http://schemas.microsoft.com/office/powerpoint/2010/main" val="86853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ST-number-format.png (1024×768)">
            <a:extLst>
              <a:ext uri="{FF2B5EF4-FFF2-40B4-BE49-F238E27FC236}">
                <a16:creationId xmlns:a16="http://schemas.microsoft.com/office/drawing/2014/main" id="{A0C50415-D7DD-4F02-5576-F49FF9E82300}"/>
              </a:ext>
            </a:extLst>
          </p:cNvPr>
          <p:cNvPicPr>
            <a:picLocks noChangeAspect="1"/>
          </p:cNvPicPr>
          <p:nvPr/>
        </p:nvPicPr>
        <p:blipFill>
          <a:blip r:embed="rId2"/>
          <a:stretch>
            <a:fillRect/>
          </a:stretch>
        </p:blipFill>
        <p:spPr>
          <a:xfrm>
            <a:off x="1504335" y="857864"/>
            <a:ext cx="9606117" cy="5147188"/>
          </a:xfrm>
          <a:prstGeom prst="rect">
            <a:avLst/>
          </a:prstGeom>
        </p:spPr>
      </p:pic>
    </p:spTree>
    <p:extLst>
      <p:ext uri="{BB962C8B-B14F-4D97-AF65-F5344CB8AC3E}">
        <p14:creationId xmlns:p14="http://schemas.microsoft.com/office/powerpoint/2010/main" val="2006335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28B59-AAA2-DC69-DF5D-F65014F59C83}"/>
              </a:ext>
            </a:extLst>
          </p:cNvPr>
          <p:cNvSpPr>
            <a:spLocks noGrp="1"/>
          </p:cNvSpPr>
          <p:nvPr>
            <p:ph type="title"/>
          </p:nvPr>
        </p:nvSpPr>
        <p:spPr>
          <a:xfrm>
            <a:off x="1484311" y="685800"/>
            <a:ext cx="10018713" cy="789039"/>
          </a:xfrm>
        </p:spPr>
        <p:txBody>
          <a:bodyPr>
            <a:normAutofit/>
          </a:bodyPr>
          <a:lstStyle/>
          <a:p>
            <a:r>
              <a:rPr lang="en-IN" b="1" dirty="0">
                <a:latin typeface="Times New Roman" panose="02020603050405020304" pitchFamily="18" charset="0"/>
                <a:cs typeface="Times New Roman" panose="02020603050405020304" pitchFamily="18" charset="0"/>
              </a:rPr>
              <a:t>WHO SHOULD REGISTER UNDER GST</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CA488E3-0AC8-11C7-1106-15B3BD87B08D}"/>
              </a:ext>
            </a:extLst>
          </p:cNvPr>
          <p:cNvSpPr>
            <a:spLocks noGrp="1"/>
          </p:cNvSpPr>
          <p:nvPr>
            <p:ph idx="1"/>
          </p:nvPr>
        </p:nvSpPr>
        <p:spPr>
          <a:xfrm>
            <a:off x="2792360" y="1474838"/>
            <a:ext cx="8232055" cy="6086168"/>
          </a:xfrm>
        </p:spPr>
        <p:txBody>
          <a:bodyPr>
            <a:normAutofit/>
          </a:bodyPr>
          <a:lstStyle/>
          <a:p>
            <a:r>
              <a:rPr lang="en-IN" b="1" dirty="0">
                <a:latin typeface="Times New Roman" panose="02020603050405020304" pitchFamily="18" charset="0"/>
                <a:cs typeface="Times New Roman" panose="02020603050405020304" pitchFamily="18" charset="0"/>
              </a:rPr>
              <a:t>1. Turnover-Based Registration</a:t>
            </a:r>
            <a:endParaRPr lang="en-IN" sz="1600" dirty="0">
              <a:latin typeface="Times New Roman" panose="02020603050405020304" pitchFamily="18" charset="0"/>
              <a:cs typeface="Times New Roman" panose="02020603050405020304" pitchFamily="18" charset="0"/>
            </a:endParaRPr>
          </a:p>
          <a:p>
            <a:pPr lvl="0"/>
            <a:r>
              <a:rPr lang="en-IN" dirty="0">
                <a:latin typeface="Times New Roman" panose="02020603050405020304" pitchFamily="18" charset="0"/>
                <a:cs typeface="Times New Roman" panose="02020603050405020304" pitchFamily="18" charset="0"/>
              </a:rPr>
              <a:t>Businesses with turnover above: </a:t>
            </a:r>
            <a:endParaRPr lang="en-IN" sz="1600" dirty="0">
              <a:latin typeface="Times New Roman" panose="02020603050405020304" pitchFamily="18" charset="0"/>
              <a:cs typeface="Times New Roman" panose="02020603050405020304" pitchFamily="18" charset="0"/>
            </a:endParaRPr>
          </a:p>
          <a:p>
            <a:pPr lvl="1"/>
            <a:r>
              <a:rPr lang="en-IN" dirty="0">
                <a:latin typeface="Times New Roman" panose="02020603050405020304" pitchFamily="18" charset="0"/>
                <a:cs typeface="Times New Roman" panose="02020603050405020304" pitchFamily="18" charset="0"/>
              </a:rPr>
              <a:t>₹40 lakhs (goods in most states) </a:t>
            </a:r>
            <a:endParaRPr lang="en-IN" sz="1400" dirty="0">
              <a:latin typeface="Times New Roman" panose="02020603050405020304" pitchFamily="18" charset="0"/>
              <a:cs typeface="Times New Roman" panose="02020603050405020304" pitchFamily="18" charset="0"/>
            </a:endParaRPr>
          </a:p>
          <a:p>
            <a:pPr lvl="1"/>
            <a:r>
              <a:rPr lang="en-IN" dirty="0">
                <a:latin typeface="Times New Roman" panose="02020603050405020304" pitchFamily="18" charset="0"/>
                <a:cs typeface="Times New Roman" panose="02020603050405020304" pitchFamily="18" charset="0"/>
              </a:rPr>
              <a:t>₹20 lakhs (services in most states) </a:t>
            </a:r>
            <a:endParaRPr lang="en-IN" sz="1400" dirty="0">
              <a:latin typeface="Times New Roman" panose="02020603050405020304" pitchFamily="18" charset="0"/>
              <a:cs typeface="Times New Roman" panose="02020603050405020304" pitchFamily="18" charset="0"/>
            </a:endParaRPr>
          </a:p>
          <a:p>
            <a:pPr lvl="1"/>
            <a:r>
              <a:rPr lang="en-IN" dirty="0">
                <a:latin typeface="Times New Roman" panose="02020603050405020304" pitchFamily="18" charset="0"/>
                <a:cs typeface="Times New Roman" panose="02020603050405020304" pitchFamily="18" charset="0"/>
              </a:rPr>
              <a:t>₹10 lakhs (special category states) </a:t>
            </a:r>
            <a:endParaRPr lang="en-IN" sz="1400" dirty="0">
              <a:latin typeface="Times New Roman" panose="02020603050405020304" pitchFamily="18" charset="0"/>
              <a:cs typeface="Times New Roman" panose="02020603050405020304" pitchFamily="18" charset="0"/>
            </a:endParaRPr>
          </a:p>
          <a:p>
            <a:r>
              <a:rPr lang="en-IN" b="1" dirty="0">
                <a:latin typeface="Times New Roman" panose="02020603050405020304" pitchFamily="18" charset="0"/>
                <a:cs typeface="Times New Roman" panose="02020603050405020304" pitchFamily="18" charset="0"/>
              </a:rPr>
              <a:t>2. Mandatory Cases:</a:t>
            </a:r>
            <a:endParaRPr lang="en-IN" sz="1600" dirty="0">
              <a:latin typeface="Times New Roman" panose="02020603050405020304" pitchFamily="18" charset="0"/>
              <a:cs typeface="Times New Roman" panose="02020603050405020304" pitchFamily="18" charset="0"/>
            </a:endParaRPr>
          </a:p>
          <a:p>
            <a:pPr lvl="0"/>
            <a:r>
              <a:rPr lang="en-IN" dirty="0">
                <a:latin typeface="Times New Roman" panose="02020603050405020304" pitchFamily="18" charset="0"/>
                <a:cs typeface="Times New Roman" panose="02020603050405020304" pitchFamily="18" charset="0"/>
              </a:rPr>
              <a:t>Inter-state suppliers of goods/services </a:t>
            </a:r>
            <a:endParaRPr lang="en-IN" sz="1600" dirty="0">
              <a:latin typeface="Times New Roman" panose="02020603050405020304" pitchFamily="18" charset="0"/>
              <a:cs typeface="Times New Roman" panose="02020603050405020304" pitchFamily="18" charset="0"/>
            </a:endParaRPr>
          </a:p>
          <a:p>
            <a:pPr lvl="0"/>
            <a:r>
              <a:rPr lang="en-IN" dirty="0">
                <a:latin typeface="Times New Roman" panose="02020603050405020304" pitchFamily="18" charset="0"/>
                <a:cs typeface="Times New Roman" panose="02020603050405020304" pitchFamily="18" charset="0"/>
              </a:rPr>
              <a:t>E-commerce sellers </a:t>
            </a:r>
            <a:endParaRPr lang="en-IN" sz="1600" dirty="0">
              <a:latin typeface="Times New Roman" panose="02020603050405020304" pitchFamily="18" charset="0"/>
              <a:cs typeface="Times New Roman" panose="02020603050405020304" pitchFamily="18" charset="0"/>
            </a:endParaRPr>
          </a:p>
          <a:p>
            <a:pPr lvl="0"/>
            <a:r>
              <a:rPr lang="en-IN" dirty="0">
                <a:latin typeface="Times New Roman" panose="02020603050405020304" pitchFamily="18" charset="0"/>
                <a:cs typeface="Times New Roman" panose="02020603050405020304" pitchFamily="18" charset="0"/>
              </a:rPr>
              <a:t>Casual taxable persons </a:t>
            </a:r>
            <a:endParaRPr lang="en-IN" sz="1600" dirty="0">
              <a:latin typeface="Times New Roman" panose="02020603050405020304" pitchFamily="18" charset="0"/>
              <a:cs typeface="Times New Roman" panose="02020603050405020304" pitchFamily="18" charset="0"/>
            </a:endParaRPr>
          </a:p>
          <a:p>
            <a:pPr lvl="0"/>
            <a:r>
              <a:rPr lang="en-IN" dirty="0">
                <a:latin typeface="Times New Roman" panose="02020603050405020304" pitchFamily="18" charset="0"/>
                <a:cs typeface="Times New Roman" panose="02020603050405020304" pitchFamily="18" charset="0"/>
              </a:rPr>
              <a:t>Non-resident taxable persons </a:t>
            </a:r>
            <a:endParaRPr lang="en-IN" sz="1600" dirty="0">
              <a:latin typeface="Times New Roman" panose="02020603050405020304" pitchFamily="18" charset="0"/>
              <a:cs typeface="Times New Roman" panose="02020603050405020304" pitchFamily="18" charset="0"/>
            </a:endParaRPr>
          </a:p>
          <a:p>
            <a:pPr lvl="0"/>
            <a:r>
              <a:rPr lang="en-IN" dirty="0">
                <a:latin typeface="Times New Roman" panose="02020603050405020304" pitchFamily="18" charset="0"/>
                <a:cs typeface="Times New Roman" panose="02020603050405020304" pitchFamily="18" charset="0"/>
              </a:rPr>
              <a:t>Businesses liable under reverse charge mechanism</a:t>
            </a:r>
            <a:endParaRPr lang="en-IN" sz="16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06849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387FB-B2BF-B2EB-144D-A52EA89F74A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77F4052B-990F-8EBD-A854-B01634950267}"/>
              </a:ext>
            </a:extLst>
          </p:cNvPr>
          <p:cNvSpPr>
            <a:spLocks noGrp="1"/>
          </p:cNvSpPr>
          <p:nvPr>
            <p:ph idx="1"/>
          </p:nvPr>
        </p:nvSpPr>
        <p:spPr/>
        <p:txBody>
          <a:bodyPr/>
          <a:lstStyle/>
          <a:p>
            <a:r>
              <a:rPr lang="en-IN" b="1" dirty="0">
                <a:latin typeface="Times New Roman" panose="02020603050405020304" pitchFamily="18" charset="0"/>
                <a:cs typeface="Times New Roman" panose="02020603050405020304" pitchFamily="18" charset="0"/>
              </a:rPr>
              <a:t>3. Voluntary Registration:</a:t>
            </a:r>
            <a:endParaRPr lang="en-IN" sz="1600"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Businesses below the threshold can also register voluntarily to:</a:t>
            </a:r>
            <a:endParaRPr lang="en-IN" sz="1600" dirty="0">
              <a:latin typeface="Times New Roman" panose="02020603050405020304" pitchFamily="18" charset="0"/>
              <a:cs typeface="Times New Roman" panose="02020603050405020304" pitchFamily="18" charset="0"/>
            </a:endParaRPr>
          </a:p>
          <a:p>
            <a:pPr lvl="0"/>
            <a:r>
              <a:rPr lang="en-IN" dirty="0">
                <a:latin typeface="Times New Roman" panose="02020603050405020304" pitchFamily="18" charset="0"/>
                <a:cs typeface="Times New Roman" panose="02020603050405020304" pitchFamily="18" charset="0"/>
              </a:rPr>
              <a:t>Claim input tax credit </a:t>
            </a:r>
            <a:endParaRPr lang="en-IN" sz="1600" dirty="0">
              <a:latin typeface="Times New Roman" panose="02020603050405020304" pitchFamily="18" charset="0"/>
              <a:cs typeface="Times New Roman" panose="02020603050405020304" pitchFamily="18" charset="0"/>
            </a:endParaRPr>
          </a:p>
          <a:p>
            <a:pPr lvl="0"/>
            <a:r>
              <a:rPr lang="en-IN" dirty="0">
                <a:latin typeface="Times New Roman" panose="02020603050405020304" pitchFamily="18" charset="0"/>
                <a:cs typeface="Times New Roman" panose="02020603050405020304" pitchFamily="18" charset="0"/>
              </a:rPr>
              <a:t>Increase business credibility </a:t>
            </a:r>
            <a:endParaRPr lang="en-IN" sz="16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343311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CE87-B428-89C0-7803-348122E40D6E}"/>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TYPES OF GST REGISTRATION</a:t>
            </a:r>
            <a:br>
              <a:rPr lang="en-IN"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89C92FB-BB1E-1A9C-1CD6-8315BA87F3B8}"/>
              </a:ext>
            </a:extLst>
          </p:cNvPr>
          <p:cNvSpPr>
            <a:spLocks noGrp="1"/>
          </p:cNvSpPr>
          <p:nvPr>
            <p:ph idx="1"/>
          </p:nvPr>
        </p:nvSpPr>
        <p:spPr>
          <a:xfrm>
            <a:off x="1484310" y="2438399"/>
            <a:ext cx="10018713" cy="3352801"/>
          </a:xfrm>
        </p:spPr>
        <p:txBody>
          <a:bodyPr>
            <a:normAutofit/>
          </a:bodyPr>
          <a:lstStyle/>
          <a:p>
            <a:r>
              <a:rPr lang="en-IN" dirty="0">
                <a:latin typeface="Times New Roman" panose="02020603050405020304" pitchFamily="18" charset="0"/>
                <a:cs typeface="Times New Roman" panose="02020603050405020304" pitchFamily="18" charset="0"/>
              </a:rPr>
              <a:t>1. Normal Taxpayer</a:t>
            </a:r>
          </a:p>
          <a:p>
            <a:r>
              <a:rPr lang="en-IN" dirty="0">
                <a:latin typeface="Times New Roman" panose="02020603050405020304" pitchFamily="18" charset="0"/>
                <a:cs typeface="Times New Roman" panose="02020603050405020304" pitchFamily="18" charset="0"/>
              </a:rPr>
              <a:t>2. Composition Scheme</a:t>
            </a:r>
          </a:p>
          <a:p>
            <a:r>
              <a:rPr lang="en-IN" dirty="0">
                <a:latin typeface="Times New Roman" panose="02020603050405020304" pitchFamily="18" charset="0"/>
                <a:cs typeface="Times New Roman" panose="02020603050405020304" pitchFamily="18" charset="0"/>
              </a:rPr>
              <a:t>3. Casual Taxable Person</a:t>
            </a:r>
          </a:p>
          <a:p>
            <a:r>
              <a:rPr lang="en-IN" dirty="0">
                <a:latin typeface="Times New Roman" panose="02020603050405020304" pitchFamily="18" charset="0"/>
                <a:cs typeface="Times New Roman" panose="02020603050405020304" pitchFamily="18" charset="0"/>
              </a:rPr>
              <a:t>4. Non-Resident Taxable Person</a:t>
            </a:r>
          </a:p>
          <a:p>
            <a:r>
              <a:rPr lang="en-IN" dirty="0">
                <a:latin typeface="Times New Roman" panose="02020603050405020304" pitchFamily="18" charset="0"/>
                <a:cs typeface="Times New Roman" panose="02020603050405020304" pitchFamily="18" charset="0"/>
              </a:rPr>
              <a:t>5. Input Service Distributor</a:t>
            </a:r>
          </a:p>
          <a:p>
            <a:pPr marL="0" indent="0">
              <a:buNone/>
            </a:pP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920847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B994C-FF34-5270-F1DF-C23CD050062B}"/>
              </a:ext>
            </a:extLst>
          </p:cNvPr>
          <p:cNvSpPr>
            <a:spLocks noGrp="1"/>
          </p:cNvSpPr>
          <p:nvPr>
            <p:ph type="title"/>
          </p:nvPr>
        </p:nvSpPr>
        <p:spPr/>
        <p:txBody>
          <a:bodyPr>
            <a:normAutofit fontScale="90000"/>
          </a:bodyPr>
          <a:lstStyle/>
          <a:p>
            <a:br>
              <a:rPr lang="en-IN" b="1" dirty="0"/>
            </a:br>
            <a:r>
              <a:rPr lang="en-IN" b="1" dirty="0"/>
              <a:t>DOCUMENTS REQUIRED FOR GST REGISTRATION</a:t>
            </a:r>
            <a:br>
              <a:rPr lang="en-IN" dirty="0"/>
            </a:br>
            <a:endParaRPr lang="en-IN" dirty="0"/>
          </a:p>
        </p:txBody>
      </p:sp>
      <p:sp>
        <p:nvSpPr>
          <p:cNvPr id="3" name="Content Placeholder 2">
            <a:extLst>
              <a:ext uri="{FF2B5EF4-FFF2-40B4-BE49-F238E27FC236}">
                <a16:creationId xmlns:a16="http://schemas.microsoft.com/office/drawing/2014/main" id="{4C109E6B-152E-B07E-BAA6-25F29D57125B}"/>
              </a:ext>
            </a:extLst>
          </p:cNvPr>
          <p:cNvSpPr>
            <a:spLocks noGrp="1"/>
          </p:cNvSpPr>
          <p:nvPr>
            <p:ph idx="1"/>
          </p:nvPr>
        </p:nvSpPr>
        <p:spPr/>
        <p:txBody>
          <a:bodyPr>
            <a:normAutofit fontScale="92500" lnSpcReduction="20000"/>
          </a:bodyPr>
          <a:lstStyle/>
          <a:p>
            <a:pPr marL="0" indent="0">
              <a:buNone/>
            </a:pPr>
            <a:r>
              <a:rPr lang="en-IN" dirty="0"/>
              <a:t>The following documents are required:</a:t>
            </a:r>
          </a:p>
          <a:p>
            <a:r>
              <a:rPr lang="en-IN" b="1" dirty="0"/>
              <a:t>For Individual / Proprietor:</a:t>
            </a:r>
            <a:endParaRPr lang="en-IN" dirty="0"/>
          </a:p>
          <a:p>
            <a:pPr lvl="0"/>
            <a:r>
              <a:rPr lang="en-IN" dirty="0"/>
              <a:t>PAN card </a:t>
            </a:r>
          </a:p>
          <a:p>
            <a:pPr lvl="0"/>
            <a:r>
              <a:rPr lang="en-IN" dirty="0"/>
              <a:t>Aadhaar card </a:t>
            </a:r>
          </a:p>
          <a:p>
            <a:pPr lvl="0"/>
            <a:r>
              <a:rPr lang="en-IN" dirty="0"/>
              <a:t>Photograph </a:t>
            </a:r>
          </a:p>
          <a:p>
            <a:pPr lvl="0"/>
            <a:r>
              <a:rPr lang="en-IN" dirty="0"/>
              <a:t>Bank account details </a:t>
            </a:r>
          </a:p>
          <a:p>
            <a:pPr lvl="0"/>
            <a:r>
              <a:rPr lang="en-IN" dirty="0"/>
              <a:t>Address proof (electricity bill, rent agreement, etc.) </a:t>
            </a:r>
          </a:p>
          <a:p>
            <a:endParaRPr lang="en-IN" dirty="0"/>
          </a:p>
        </p:txBody>
      </p:sp>
    </p:spTree>
    <p:extLst>
      <p:ext uri="{BB962C8B-B14F-4D97-AF65-F5344CB8AC3E}">
        <p14:creationId xmlns:p14="http://schemas.microsoft.com/office/powerpoint/2010/main" val="1851381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52C08-8641-8455-1804-F8277589C9C3}"/>
              </a:ext>
            </a:extLst>
          </p:cNvPr>
          <p:cNvSpPr>
            <a:spLocks noGrp="1"/>
          </p:cNvSpPr>
          <p:nvPr>
            <p:ph type="title"/>
          </p:nvPr>
        </p:nvSpPr>
        <p:spPr>
          <a:xfrm>
            <a:off x="838200" y="365126"/>
            <a:ext cx="10515600" cy="598436"/>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79EEA16F-8EE9-8665-0AB7-BA0B9A7DDBD0}"/>
              </a:ext>
            </a:extLst>
          </p:cNvPr>
          <p:cNvSpPr>
            <a:spLocks noGrp="1"/>
          </p:cNvSpPr>
          <p:nvPr>
            <p:ph idx="1"/>
          </p:nvPr>
        </p:nvSpPr>
        <p:spPr>
          <a:xfrm>
            <a:off x="838200" y="1494503"/>
            <a:ext cx="10515600" cy="4682460"/>
          </a:xfrm>
        </p:spPr>
        <p:txBody>
          <a:bodyPr>
            <a:normAutofit fontScale="92500" lnSpcReduction="10000"/>
          </a:bodyPr>
          <a:lstStyle/>
          <a:p>
            <a:r>
              <a:rPr lang="en-IN" b="1" dirty="0"/>
              <a:t>For Companies:</a:t>
            </a:r>
            <a:endParaRPr lang="en-IN" dirty="0"/>
          </a:p>
          <a:p>
            <a:pPr lvl="0"/>
            <a:r>
              <a:rPr lang="en-IN" dirty="0"/>
              <a:t>Certificate of incorporation </a:t>
            </a:r>
          </a:p>
          <a:p>
            <a:pPr lvl="0"/>
            <a:r>
              <a:rPr lang="en-IN" dirty="0"/>
              <a:t>PAN of company </a:t>
            </a:r>
          </a:p>
          <a:p>
            <a:pPr lvl="0"/>
            <a:r>
              <a:rPr lang="en-IN" dirty="0"/>
              <a:t>MOA &amp; AOA </a:t>
            </a:r>
          </a:p>
          <a:p>
            <a:pPr lvl="0"/>
            <a:r>
              <a:rPr lang="en-IN" dirty="0"/>
              <a:t>Authorized signatory details </a:t>
            </a:r>
          </a:p>
          <a:p>
            <a:pPr lvl="0"/>
            <a:r>
              <a:rPr lang="en-IN" dirty="0"/>
              <a:t>Bank details </a:t>
            </a:r>
          </a:p>
          <a:p>
            <a:r>
              <a:rPr lang="en-IN" b="1" dirty="0"/>
              <a:t>For Partnership Firms:</a:t>
            </a:r>
            <a:endParaRPr lang="en-IN" dirty="0"/>
          </a:p>
          <a:p>
            <a:pPr lvl="0"/>
            <a:r>
              <a:rPr lang="en-IN" dirty="0"/>
              <a:t>Partnership deed </a:t>
            </a:r>
          </a:p>
          <a:p>
            <a:pPr lvl="0"/>
            <a:r>
              <a:rPr lang="en-IN" dirty="0"/>
              <a:t>PAN of firm and partners </a:t>
            </a:r>
          </a:p>
          <a:p>
            <a:pPr lvl="0"/>
            <a:r>
              <a:rPr lang="en-IN" dirty="0"/>
              <a:t>Address proof</a:t>
            </a:r>
          </a:p>
          <a:p>
            <a:endParaRPr lang="en-IN" dirty="0"/>
          </a:p>
        </p:txBody>
      </p:sp>
    </p:spTree>
    <p:extLst>
      <p:ext uri="{BB962C8B-B14F-4D97-AF65-F5344CB8AC3E}">
        <p14:creationId xmlns:p14="http://schemas.microsoft.com/office/powerpoint/2010/main" val="376763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D9F5F-6EAC-3641-246B-91720A32B6D6}"/>
              </a:ext>
            </a:extLst>
          </p:cNvPr>
          <p:cNvSpPr>
            <a:spLocks noGrp="1"/>
          </p:cNvSpPr>
          <p:nvPr>
            <p:ph type="title"/>
          </p:nvPr>
        </p:nvSpPr>
        <p:spPr/>
        <p:txBody>
          <a:bodyPr>
            <a:normAutofit fontScale="90000"/>
          </a:bodyPr>
          <a:lstStyle/>
          <a:p>
            <a:br>
              <a:rPr lang="en-IN" b="1" dirty="0"/>
            </a:br>
            <a:r>
              <a:rPr lang="en-IN" b="1" dirty="0"/>
              <a:t>PROCEDURE FOR GST REGISTRATION</a:t>
            </a:r>
            <a:br>
              <a:rPr lang="en-IN" sz="2400" dirty="0"/>
            </a:br>
            <a:endParaRPr lang="en-IN" dirty="0"/>
          </a:p>
        </p:txBody>
      </p:sp>
      <p:sp>
        <p:nvSpPr>
          <p:cNvPr id="3" name="Content Placeholder 2">
            <a:extLst>
              <a:ext uri="{FF2B5EF4-FFF2-40B4-BE49-F238E27FC236}">
                <a16:creationId xmlns:a16="http://schemas.microsoft.com/office/drawing/2014/main" id="{B7BC2531-C425-67B5-9887-D4FC81FE15AA}"/>
              </a:ext>
            </a:extLst>
          </p:cNvPr>
          <p:cNvSpPr>
            <a:spLocks noGrp="1"/>
          </p:cNvSpPr>
          <p:nvPr>
            <p:ph idx="1"/>
          </p:nvPr>
        </p:nvSpPr>
        <p:spPr/>
        <p:txBody>
          <a:bodyPr>
            <a:normAutofit fontScale="62500" lnSpcReduction="20000"/>
          </a:bodyPr>
          <a:lstStyle/>
          <a:p>
            <a:r>
              <a:rPr lang="en-IN" dirty="0"/>
              <a:t>GST registration is done online through the official GST portal.</a:t>
            </a:r>
            <a:endParaRPr lang="en-IN" sz="1600" dirty="0"/>
          </a:p>
          <a:p>
            <a:r>
              <a:rPr lang="en-IN" b="1" dirty="0"/>
              <a:t>Steps:</a:t>
            </a:r>
            <a:endParaRPr lang="en-IN" sz="1600" dirty="0"/>
          </a:p>
          <a:p>
            <a:pPr lvl="0"/>
            <a:r>
              <a:rPr lang="en-IN" dirty="0"/>
              <a:t>Visit GST portal (gst.gov.in)</a:t>
            </a:r>
            <a:endParaRPr lang="en-IN" sz="1600" dirty="0"/>
          </a:p>
          <a:p>
            <a:pPr lvl="0"/>
            <a:r>
              <a:rPr lang="en-IN" dirty="0"/>
              <a:t>Click on “New Registration” </a:t>
            </a:r>
            <a:endParaRPr lang="en-IN" sz="1600" dirty="0"/>
          </a:p>
          <a:p>
            <a:pPr lvl="0"/>
            <a:r>
              <a:rPr lang="en-IN" dirty="0"/>
              <a:t>Fill Part A: </a:t>
            </a:r>
            <a:endParaRPr lang="en-IN" sz="1600" dirty="0"/>
          </a:p>
          <a:p>
            <a:pPr lvl="1"/>
            <a:r>
              <a:rPr lang="en-IN" dirty="0"/>
              <a:t>PAN </a:t>
            </a:r>
            <a:endParaRPr lang="en-IN" sz="1400" dirty="0"/>
          </a:p>
          <a:p>
            <a:pPr lvl="1"/>
            <a:r>
              <a:rPr lang="en-IN" dirty="0"/>
              <a:t>Mobile number </a:t>
            </a:r>
            <a:endParaRPr lang="en-IN" sz="1400" dirty="0"/>
          </a:p>
          <a:p>
            <a:pPr lvl="1"/>
            <a:r>
              <a:rPr lang="en-IN" dirty="0"/>
              <a:t>Email ID </a:t>
            </a:r>
            <a:endParaRPr lang="en-IN" sz="1400" dirty="0"/>
          </a:p>
          <a:p>
            <a:pPr lvl="0"/>
            <a:r>
              <a:rPr lang="en-IN" dirty="0"/>
              <a:t>Receive OTP verification </a:t>
            </a:r>
            <a:endParaRPr lang="en-IN" sz="1600" dirty="0"/>
          </a:p>
          <a:p>
            <a:pPr lvl="0"/>
            <a:r>
              <a:rPr lang="en-IN" dirty="0"/>
              <a:t>Get Temporary Reference Number (TRN) </a:t>
            </a:r>
            <a:endParaRPr lang="en-IN" sz="1600" dirty="0"/>
          </a:p>
        </p:txBody>
      </p:sp>
    </p:spTree>
    <p:extLst>
      <p:ext uri="{BB962C8B-B14F-4D97-AF65-F5344CB8AC3E}">
        <p14:creationId xmlns:p14="http://schemas.microsoft.com/office/powerpoint/2010/main" val="1581574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74686-06D4-AD68-36F5-64E3D818C539}"/>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7B756E7-9861-96FE-78EA-D06A8BA79BEA}"/>
              </a:ext>
            </a:extLst>
          </p:cNvPr>
          <p:cNvSpPr>
            <a:spLocks noGrp="1"/>
          </p:cNvSpPr>
          <p:nvPr>
            <p:ph idx="1"/>
          </p:nvPr>
        </p:nvSpPr>
        <p:spPr/>
        <p:txBody>
          <a:bodyPr>
            <a:normAutofit fontScale="92500" lnSpcReduction="10000"/>
          </a:bodyPr>
          <a:lstStyle/>
          <a:p>
            <a:pPr lvl="0"/>
            <a:r>
              <a:rPr lang="en-IN" dirty="0"/>
              <a:t>Fill Part B: </a:t>
            </a:r>
            <a:endParaRPr lang="en-IN" sz="1600" dirty="0"/>
          </a:p>
          <a:p>
            <a:pPr lvl="1"/>
            <a:r>
              <a:rPr lang="en-IN" dirty="0"/>
              <a:t>Business details </a:t>
            </a:r>
            <a:endParaRPr lang="en-IN" sz="1400" dirty="0"/>
          </a:p>
          <a:p>
            <a:pPr lvl="1"/>
            <a:r>
              <a:rPr lang="en-IN" dirty="0"/>
              <a:t>Bank details </a:t>
            </a:r>
            <a:endParaRPr lang="en-IN" sz="1400" dirty="0"/>
          </a:p>
          <a:p>
            <a:pPr lvl="1"/>
            <a:r>
              <a:rPr lang="en-IN" dirty="0"/>
              <a:t>Address proof upload </a:t>
            </a:r>
            <a:endParaRPr lang="en-IN" sz="1400" dirty="0"/>
          </a:p>
          <a:p>
            <a:pPr lvl="0"/>
            <a:r>
              <a:rPr lang="en-IN" dirty="0"/>
              <a:t>Upload documents</a:t>
            </a:r>
            <a:endParaRPr lang="en-IN" sz="1600" dirty="0"/>
          </a:p>
          <a:p>
            <a:pPr lvl="0"/>
            <a:r>
              <a:rPr lang="en-IN" dirty="0"/>
              <a:t>Submit application </a:t>
            </a:r>
            <a:endParaRPr lang="en-IN" sz="1600" dirty="0"/>
          </a:p>
          <a:p>
            <a:r>
              <a:rPr lang="en-IN" dirty="0"/>
              <a:t>After verification, the tax officer approves the application and issues GSTIN.</a:t>
            </a:r>
            <a:endParaRPr lang="en-IN" sz="1600" dirty="0"/>
          </a:p>
          <a:p>
            <a:endParaRPr lang="en-IN" dirty="0"/>
          </a:p>
        </p:txBody>
      </p:sp>
    </p:spTree>
    <p:extLst>
      <p:ext uri="{BB962C8B-B14F-4D97-AF65-F5344CB8AC3E}">
        <p14:creationId xmlns:p14="http://schemas.microsoft.com/office/powerpoint/2010/main" val="826937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D011B-958A-1711-F34E-DA96BAF9C01F}"/>
              </a:ext>
            </a:extLst>
          </p:cNvPr>
          <p:cNvSpPr>
            <a:spLocks noGrp="1"/>
          </p:cNvSpPr>
          <p:nvPr>
            <p:ph type="title"/>
          </p:nvPr>
        </p:nvSpPr>
        <p:spPr/>
        <p:txBody>
          <a:bodyPr/>
          <a:lstStyle/>
          <a:p>
            <a:r>
              <a:rPr lang="en-IN" dirty="0"/>
              <a:t> </a:t>
            </a:r>
            <a:r>
              <a:rPr lang="en-IN" dirty="0">
                <a:latin typeface="Times New Roman" panose="02020603050405020304" pitchFamily="18" charset="0"/>
                <a:cs typeface="Times New Roman" panose="02020603050405020304" pitchFamily="18" charset="0"/>
              </a:rPr>
              <a:t>GST WEBSITE</a:t>
            </a:r>
          </a:p>
        </p:txBody>
      </p:sp>
      <p:pic>
        <p:nvPicPr>
          <p:cNvPr id="7" name="Content Placeholder 6">
            <a:extLst>
              <a:ext uri="{FF2B5EF4-FFF2-40B4-BE49-F238E27FC236}">
                <a16:creationId xmlns:a16="http://schemas.microsoft.com/office/drawing/2014/main" id="{4111E61F-6A68-D4D7-C037-7424B8D419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6602" y="2667000"/>
            <a:ext cx="5554133" cy="3124200"/>
          </a:xfrm>
          <a:prstGeom prst="rect">
            <a:avLst/>
          </a:prstGeom>
        </p:spPr>
      </p:pic>
    </p:spTree>
    <p:extLst>
      <p:ext uri="{BB962C8B-B14F-4D97-AF65-F5344CB8AC3E}">
        <p14:creationId xmlns:p14="http://schemas.microsoft.com/office/powerpoint/2010/main" val="2279059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0F0A4-F4F7-269E-0076-ECE3512A05F3}"/>
              </a:ext>
            </a:extLst>
          </p:cNvPr>
          <p:cNvSpPr>
            <a:spLocks noGrp="1"/>
          </p:cNvSpPr>
          <p:nvPr>
            <p:ph type="title"/>
          </p:nvPr>
        </p:nvSpPr>
        <p:spPr/>
        <p:txBody>
          <a:bodyPr>
            <a:normAutofit/>
          </a:bodyPr>
          <a:lstStyle/>
          <a:p>
            <a:r>
              <a:rPr lang="en-IN" b="1" dirty="0"/>
              <a:t>              </a:t>
            </a:r>
            <a:r>
              <a:rPr lang="en-IN" b="1" dirty="0">
                <a:latin typeface="Times New Roman" panose="02020603050405020304" pitchFamily="18" charset="0"/>
                <a:cs typeface="Times New Roman" panose="02020603050405020304" pitchFamily="18" charset="0"/>
              </a:rPr>
              <a:t>NEW REGISTRATION WINDOW</a:t>
            </a:r>
          </a:p>
        </p:txBody>
      </p:sp>
      <p:pic>
        <p:nvPicPr>
          <p:cNvPr id="5" name="Content Placeholder 4">
            <a:extLst>
              <a:ext uri="{FF2B5EF4-FFF2-40B4-BE49-F238E27FC236}">
                <a16:creationId xmlns:a16="http://schemas.microsoft.com/office/drawing/2014/main" id="{F1A79FAA-8879-2A3C-F0C4-00828726EC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6602" y="2667000"/>
            <a:ext cx="5554133" cy="3124200"/>
          </a:xfrm>
          <a:prstGeom prst="rect">
            <a:avLst/>
          </a:prstGeom>
        </p:spPr>
      </p:pic>
    </p:spTree>
    <p:extLst>
      <p:ext uri="{BB962C8B-B14F-4D97-AF65-F5344CB8AC3E}">
        <p14:creationId xmlns:p14="http://schemas.microsoft.com/office/powerpoint/2010/main" val="180369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C8182-63DD-0F27-A158-D39546CF0BF4}"/>
              </a:ext>
            </a:extLst>
          </p:cNvPr>
          <p:cNvSpPr>
            <a:spLocks noGrp="1"/>
          </p:cNvSpPr>
          <p:nvPr>
            <p:ph type="title"/>
          </p:nvPr>
        </p:nvSpPr>
        <p:spPr/>
        <p:txBody>
          <a:bodyPr>
            <a:normAutofit/>
          </a:bodyPr>
          <a:lstStyle/>
          <a:p>
            <a:r>
              <a:rPr lang="en-IN" b="1" dirty="0">
                <a:latin typeface="Times New Roman" panose="02020603050405020304" pitchFamily="18" charset="0"/>
                <a:cs typeface="Times New Roman" panose="02020603050405020304" pitchFamily="18" charset="0"/>
              </a:rPr>
              <a:t>      TEMPORARY REFRENCE NUMBER (TRN)</a:t>
            </a:r>
          </a:p>
        </p:txBody>
      </p:sp>
      <p:pic>
        <p:nvPicPr>
          <p:cNvPr id="5" name="Content Placeholder 4">
            <a:extLst>
              <a:ext uri="{FF2B5EF4-FFF2-40B4-BE49-F238E27FC236}">
                <a16:creationId xmlns:a16="http://schemas.microsoft.com/office/drawing/2014/main" id="{49E8FFD9-4E65-0555-D240-B751BBBC01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6602" y="2667000"/>
            <a:ext cx="5554133" cy="3124200"/>
          </a:xfrm>
          <a:prstGeom prst="rect">
            <a:avLst/>
          </a:prstGeom>
        </p:spPr>
      </p:pic>
    </p:spTree>
    <p:extLst>
      <p:ext uri="{BB962C8B-B14F-4D97-AF65-F5344CB8AC3E}">
        <p14:creationId xmlns:p14="http://schemas.microsoft.com/office/powerpoint/2010/main" val="1483798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C1941-6BC6-3430-4AE0-30DEE6D9DBA0}"/>
              </a:ext>
            </a:extLst>
          </p:cNvPr>
          <p:cNvSpPr>
            <a:spLocks noGrp="1"/>
          </p:cNvSpPr>
          <p:nvPr>
            <p:ph type="title"/>
          </p:nvPr>
        </p:nvSpPr>
        <p:spPr/>
        <p:txBody>
          <a:bodyPr>
            <a:normAutofit fontScale="90000"/>
          </a:bodyPr>
          <a:lstStyle/>
          <a:p>
            <a:r>
              <a:rPr lang="en-IN" b="1" dirty="0"/>
              <a:t>     </a:t>
            </a:r>
            <a:br>
              <a:rPr lang="en-IN" b="1" dirty="0"/>
            </a:br>
            <a:br>
              <a:rPr lang="en-IN" b="1" dirty="0"/>
            </a:br>
            <a:r>
              <a:rPr lang="en-IN" b="1" dirty="0">
                <a:latin typeface="Times New Roman" panose="02020603050405020304" pitchFamily="18" charset="0"/>
                <a:cs typeface="Times New Roman" panose="02020603050405020304" pitchFamily="18" charset="0"/>
              </a:rPr>
              <a:t>   </a:t>
            </a:r>
            <a:r>
              <a:rPr lang="en-IN" sz="7300" b="1" dirty="0">
                <a:latin typeface="Times New Roman" panose="02020603050405020304" pitchFamily="18" charset="0"/>
                <a:cs typeface="Times New Roman" panose="02020603050405020304" pitchFamily="18" charset="0"/>
              </a:rPr>
              <a:t>Conclusion:</a:t>
            </a:r>
            <a:br>
              <a:rPr lang="en-IN" sz="7300" b="1" dirty="0">
                <a:latin typeface="Times New Roman" panose="02020603050405020304" pitchFamily="18" charset="0"/>
                <a:cs typeface="Times New Roman" panose="02020603050405020304" pitchFamily="18" charset="0"/>
              </a:rPr>
            </a:br>
            <a:endParaRPr lang="en-IN" sz="73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A547EBF-0A8D-A9B9-84B3-865747844FCC}"/>
              </a:ext>
            </a:extLst>
          </p:cNvPr>
          <p:cNvSpPr>
            <a:spLocks noGrp="1"/>
          </p:cNvSpPr>
          <p:nvPr>
            <p:ph idx="1"/>
          </p:nvPr>
        </p:nvSpPr>
        <p:spPr/>
        <p:txBody>
          <a:bodyPr/>
          <a:lstStyle/>
          <a:p>
            <a:pPr marL="0" indent="0">
              <a:buNone/>
            </a:pPr>
            <a:endParaRPr lang="en-IN" dirty="0"/>
          </a:p>
          <a:p>
            <a:pPr algn="just"/>
            <a:r>
              <a:rPr lang="en-IN" dirty="0">
                <a:latin typeface="Times New Roman" panose="02020603050405020304" pitchFamily="18" charset="0"/>
                <a:cs typeface="Times New Roman" panose="02020603050405020304" pitchFamily="18" charset="0"/>
              </a:rPr>
              <a:t>GST registration is an essential part of India’s modern tax system. It ensures transparency, reduces tax evasion, and simplifies indirect taxation. Every eligible business must register under GST to operate legally and benefit from the input tax credit system.</a:t>
            </a:r>
          </a:p>
          <a:p>
            <a:pPr algn="just"/>
            <a:r>
              <a:rPr lang="en-IN" dirty="0">
                <a:latin typeface="Times New Roman" panose="02020603050405020304" pitchFamily="18" charset="0"/>
                <a:cs typeface="Times New Roman" panose="02020603050405020304" pitchFamily="18" charset="0"/>
              </a:rPr>
              <a:t>GST has significantly improved the efficiency of India’s tax structure and promoted a unified national market</a:t>
            </a:r>
            <a:r>
              <a:rPr lang="en-IN" dirty="0"/>
              <a:t>.</a:t>
            </a:r>
          </a:p>
          <a:p>
            <a:pPr marL="0" indent="0">
              <a:buNone/>
            </a:pPr>
            <a:endParaRPr lang="en-IN" dirty="0"/>
          </a:p>
        </p:txBody>
      </p:sp>
      <p:pic>
        <p:nvPicPr>
          <p:cNvPr id="4" name="Picture 3" descr="gst-registration-online.jpg (1600×900)">
            <a:extLst>
              <a:ext uri="{FF2B5EF4-FFF2-40B4-BE49-F238E27FC236}">
                <a16:creationId xmlns:a16="http://schemas.microsoft.com/office/drawing/2014/main" id="{C99F1BA5-FF7F-69F0-578F-9171013F2208}"/>
              </a:ext>
            </a:extLst>
          </p:cNvPr>
          <p:cNvPicPr>
            <a:picLocks noChangeAspect="1"/>
          </p:cNvPicPr>
          <p:nvPr/>
        </p:nvPicPr>
        <p:blipFill>
          <a:blip r:embed="rId2"/>
          <a:stretch>
            <a:fillRect/>
          </a:stretch>
        </p:blipFill>
        <p:spPr>
          <a:xfrm>
            <a:off x="9168041" y="436921"/>
            <a:ext cx="2571676" cy="239476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9653673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727</TotalTime>
  <Words>523</Words>
  <Application>Microsoft Office PowerPoint</Application>
  <PresentationFormat>Widescreen</PresentationFormat>
  <Paragraphs>99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Corbel</vt:lpstr>
      <vt:lpstr>Times New Roman</vt:lpstr>
      <vt:lpstr>Parallax</vt:lpstr>
      <vt:lpstr>RESEARCH PROJECT REPORT IN FULFILMENT OF SUMMER INTERNSHIP PROJECT</vt:lpstr>
      <vt:lpstr>GST REGISTRATION</vt:lpstr>
      <vt:lpstr>  GSTIN(GST IDENTIFICATION NUMBER)</vt:lpstr>
      <vt:lpstr>STRUCTURE OF GSTIN</vt:lpstr>
      <vt:lpstr>PowerPoint Presentation</vt:lpstr>
      <vt:lpstr>WHO SHOULD REGISTER UNDER GST</vt:lpstr>
      <vt:lpstr>PowerPoint Presentation</vt:lpstr>
      <vt:lpstr> TYPES OF GST REGISTRATION </vt:lpstr>
      <vt:lpstr> DOCUMENTS REQUIRED FOR GST REGISTRATION </vt:lpstr>
      <vt:lpstr>PowerPoint Presentation</vt:lpstr>
      <vt:lpstr> PROCEDURE FOR GST REGISTRATION </vt:lpstr>
      <vt:lpstr>PowerPoint Presentation</vt:lpstr>
      <vt:lpstr> GST WEBSITE</vt:lpstr>
      <vt:lpstr>              NEW REGISTRATION WINDOW</vt:lpstr>
      <vt:lpstr>      TEMPORARY REFRENCE NUMBER (TRN)</vt:lpstr>
      <vt:lpstr>          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saif siddiqui</cp:lastModifiedBy>
  <cp:revision>1</cp:revision>
  <dcterms:created xsi:type="dcterms:W3CDTF">2026-06-16T07:28:36Z</dcterms:created>
  <dcterms:modified xsi:type="dcterms:W3CDTF">2026-06-17T04:11:21Z</dcterms:modified>
</cp:coreProperties>
</file>